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08" r:id="rId3"/>
  </p:sldMasterIdLst>
  <p:notesMasterIdLst>
    <p:notesMasterId r:id="rId39"/>
  </p:notesMasterIdLst>
  <p:sldIdLst>
    <p:sldId id="256" r:id="rId4"/>
    <p:sldId id="273" r:id="rId5"/>
    <p:sldId id="277" r:id="rId6"/>
    <p:sldId id="406" r:id="rId7"/>
    <p:sldId id="332" r:id="rId8"/>
    <p:sldId id="333" r:id="rId9"/>
    <p:sldId id="312" r:id="rId10"/>
    <p:sldId id="334" r:id="rId11"/>
    <p:sldId id="403" r:id="rId12"/>
    <p:sldId id="368" r:id="rId13"/>
    <p:sldId id="349" r:id="rId14"/>
    <p:sldId id="374" r:id="rId15"/>
    <p:sldId id="404" r:id="rId16"/>
    <p:sldId id="405" r:id="rId17"/>
    <p:sldId id="337" r:id="rId18"/>
    <p:sldId id="369" r:id="rId19"/>
    <p:sldId id="377" r:id="rId20"/>
    <p:sldId id="407" r:id="rId21"/>
    <p:sldId id="371" r:id="rId22"/>
    <p:sldId id="379" r:id="rId23"/>
    <p:sldId id="373" r:id="rId24"/>
    <p:sldId id="375" r:id="rId25"/>
    <p:sldId id="372" r:id="rId26"/>
    <p:sldId id="395" r:id="rId27"/>
    <p:sldId id="300" r:id="rId28"/>
    <p:sldId id="380" r:id="rId29"/>
    <p:sldId id="401" r:id="rId30"/>
    <p:sldId id="381" r:id="rId31"/>
    <p:sldId id="396" r:id="rId32"/>
    <p:sldId id="309" r:id="rId33"/>
    <p:sldId id="386" r:id="rId34"/>
    <p:sldId id="398" r:id="rId35"/>
    <p:sldId id="389" r:id="rId36"/>
    <p:sldId id="391" r:id="rId37"/>
    <p:sldId id="40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78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 autoAdjust="0"/>
    <p:restoredTop sz="94600"/>
  </p:normalViewPr>
  <p:slideViewPr>
    <p:cSldViewPr>
      <p:cViewPr>
        <p:scale>
          <a:sx n="48" d="100"/>
          <a:sy n="48" d="100"/>
        </p:scale>
        <p:origin x="-178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7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F03E-1A00-46F4-9846-B98706FAA8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5E1-5675-4284-B5D7-95344A99F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8203-FCA7-4E09-9531-B165C6C8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684-385F-4DCF-A5F2-A2348E50E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F0CF-57E6-4DA2-BDFA-E5CBB3FC3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401D-078B-4044-B7C0-D09059191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29AC-6187-4489-A778-A62387388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2B8F-0E22-48BE-9C7C-B4CAC3FB2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19-2FA9-4DF8-AF9E-5A9FCD75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F421-B05F-4565-AE43-8D51746D6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8D6229-671C-4BEC-B1F0-E63FCEE0E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2954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182880" indent="0">
              <a:spcBef>
                <a:spcPct val="50000"/>
              </a:spcBef>
              <a:buNone/>
            </a:pPr>
            <a: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</a:t>
            </a:r>
            <a:r>
              <a:rPr lang="en-US" sz="240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</a:t>
            </a:r>
            <a: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Software Engineering  and</a:t>
            </a:r>
            <a:b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  </a:t>
            </a:r>
            <a:r>
              <a:rPr lang="en-US" sz="24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Information System Design Sessional </a:t>
            </a: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/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4267200"/>
            <a:ext cx="541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04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Members:1005078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1005079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1005083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1005086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1005087</a:t>
            </a:r>
            <a:endParaRPr lang="en-US" sz="2800" b="1" dirty="0">
              <a:ln w="1905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678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Agricultural Information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48200"/>
            <a:ext cx="26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 &amp; Class diagram</a:t>
            </a:r>
          </a:p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Agent Registration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517577"/>
            <a:ext cx="5562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AgentList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RegistrationInfo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Agent Registration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Rahmatullah Roche\Desktop\class and collaboration\ag reg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39" y="495338"/>
            <a:ext cx="6858000" cy="56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Agent Registration 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Rahmatullah Roche\Desktop\class and collaboration\ag reg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" y="1295400"/>
            <a:ext cx="6858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Info Update :  </a:t>
            </a:r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42925"/>
              </p:ext>
            </p:extLst>
          </p:nvPr>
        </p:nvGraphicFramePr>
        <p:xfrm>
          <a:off x="228600" y="1066800"/>
          <a:ext cx="7772399" cy="301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7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(Farmer,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Agent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1.none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2. Show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profile and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update form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3. Submit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updates.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4. Send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updates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FarmersInfoList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And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show updated info.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Farmer Info Update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517577"/>
            <a:ext cx="5562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Farmer</a:t>
            </a:r>
            <a:endParaRPr kumimoji="0" lang="bn-BD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FarmerAccount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Farmer Info Update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Rahmatullah Roche\Desktop\class and collaboration\frm info update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4107"/>
            <a:ext cx="7543800" cy="50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Info Update :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 descr="C:\Users\Rahmatullah Roche\Desktop\class and collaboration\frm inf update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4413"/>
            <a:ext cx="681037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8153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chemeClr val="accent4">
                    <a:lumMod val="50000"/>
                  </a:schemeClr>
                </a:solidFill>
              </a:rPr>
              <a:t>Agro Based Info</a:t>
            </a:r>
            <a:endParaRPr lang="en-US" sz="6000" b="1" cap="none" spc="0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826188" cy="520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Upload Agro Info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170" name="Picture 2" descr="C:\Users\Rahmatullah Roche\Desktop\class and collaboration\upload agro inf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858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381000"/>
            <a:ext cx="3277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Farmer Account Management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Agro-based Info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Experts’ Solution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Weather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Uploa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 agro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Info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C:\Users\Rahmatullah Roche\Desktop\class and collaboration\inf upload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019175"/>
            <a:ext cx="66865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Update Agro Info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 descr="C:\Users\Rahmatullah Roche\Desktop\class and collaboration\update agro inf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20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Update Agro Info 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 descr="C:\Users\Rahmatullah Roche\Desktop\class and collaboration\inf update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81075"/>
            <a:ext cx="6858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Access Info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1266" name="Picture 2" descr="C:\Users\Rahmatullah Roche\Desktop\class and collaboration\show agro inf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Access Agro Info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290" name="Picture 2" descr="C:\Users\Rahmatullah Roche\Desktop\class and collaboration\access inf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4450"/>
            <a:ext cx="77724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Experts Solution 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Experts Registration 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314" name="Picture 2" descr="C:\Users\Rahmatullah Roche\Desktop\class and collaboration\exp reg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3681"/>
            <a:ext cx="6858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District Team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338" name="Picture 2" descr="C:\Users\Rahmatullah Roche\Desktop\class and collaboration\ag reg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858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Question and Answer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362" name="Picture 2" descr="C:\Users\Rahmatullah Roche\Desktop\class and collaboration\q and a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85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Divisional Team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386" name="Picture 2" descr="C:\Users\Rahmatullah Roche\Desktop\class and collaboration\q and a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4729"/>
            <a:ext cx="68580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Account Management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Weather Update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Weather Forecast and info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410" name="Picture 2" descr="C:\Users\Rahmatullah Roche\Desktop\class and collaboration\weather update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643"/>
            <a:ext cx="6858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Weather Forecast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8434" name="Picture 2" descr="C:\Users\Rahmatullah Roche\Desktop\class and collaboration\weather update c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2209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Weather Effective Harvesting :  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458" name="Picture 2" descr="C:\Users\Rahmatullah Roche\Desktop\class and collaboration\weatehr effecting harvesting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4107"/>
            <a:ext cx="6858000" cy="52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Weather Effective Harvesting 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482" name="Picture 2" descr="C:\Users\Rahmatullah Roche\Desktop\class and collaboration\weatehr effecting harvesting c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6313"/>
            <a:ext cx="68580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92723"/>
            <a:ext cx="4157663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5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87896"/>
            <a:ext cx="6992471" cy="5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registration:  </a:t>
            </a:r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01072"/>
              </p:ext>
            </p:extLst>
          </p:nvPr>
        </p:nvGraphicFramePr>
        <p:xfrm>
          <a:off x="228600" y="1066800"/>
          <a:ext cx="77723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371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(Farmer,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Agent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1.none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2. Show registration Form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3. Submit registration form.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4. Send registration form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administrator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5.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Administrator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accepts or rejects the Registration request.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6. If accepts, then the system enrolls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farmers info into database(farmers list and info).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If rejects, then the system ignores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it. By registering,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each farmer have individual profile.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7. Send acceptance/ decline message to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Farmer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registration: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0"/>
            <a:ext cx="464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FarmersInfoList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RegistrationInfo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Registration 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Rahmatullah Roche\Desktop\class and collaboration\frm reg c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26"/>
            <a:ext cx="9144000" cy="60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Farmer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registration: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Rahmatullah Roche\Desktop\class and collaboration\frm reg c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000125"/>
            <a:ext cx="68484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Agent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registration:  </a:t>
            </a:r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3157"/>
              </p:ext>
            </p:extLst>
          </p:nvPr>
        </p:nvGraphicFramePr>
        <p:xfrm>
          <a:off x="228600" y="762000"/>
          <a:ext cx="777239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Agent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1.none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2. Show registration Form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3. Submit registration form.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4. Send registration form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administrator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5.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Administrator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accepts or rejects the Registration request.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6. If accepts, then the system enrolls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agents info into database(farmers list and under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each AG and address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info).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If rejects, then the system ignores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it. By registering,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each agent have individual profile.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7. Send acceptance/ decline message to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Farmer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424456"/>
      </a:dk1>
      <a:lt1>
        <a:srgbClr val="FFFFFF"/>
      </a:lt1>
      <a:dk2>
        <a:srgbClr val="424456"/>
      </a:dk2>
      <a:lt2>
        <a:srgbClr val="FFFFCC"/>
      </a:lt2>
      <a:accent1>
        <a:srgbClr val="800000"/>
      </a:accent1>
      <a:accent2>
        <a:srgbClr val="663300"/>
      </a:accent2>
      <a:accent3>
        <a:srgbClr val="006600"/>
      </a:accent3>
      <a:accent4>
        <a:srgbClr val="003300"/>
      </a:accent4>
      <a:accent5>
        <a:srgbClr val="996633"/>
      </a:accent5>
      <a:accent6>
        <a:srgbClr val="CC6600"/>
      </a:accent6>
      <a:hlink>
        <a:srgbClr val="CC9900"/>
      </a:hlink>
      <a:folHlink>
        <a:srgbClr val="8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2208</TotalTime>
  <Words>421</Words>
  <Application>Microsoft Office PowerPoint</Application>
  <PresentationFormat>On-screen Show (4:3)</PresentationFormat>
  <Paragraphs>122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ind_3929_slide</vt:lpstr>
      <vt:lpstr>1_Default Design</vt:lpstr>
      <vt:lpstr>Slipstream</vt:lpstr>
      <vt:lpstr>CSE  308                    Software Engineering  and               Information System Design Sessional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Rahmatullah Roche</cp:lastModifiedBy>
  <cp:revision>152</cp:revision>
  <dcterms:created xsi:type="dcterms:W3CDTF">2014-01-24T16:30:26Z</dcterms:created>
  <dcterms:modified xsi:type="dcterms:W3CDTF">2014-02-25T18:56:18Z</dcterms:modified>
</cp:coreProperties>
</file>