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4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C79F5-7840-4B02-85F1-56B6A2D15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619F5-9FB6-483F-B0CD-99FDB31A0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Data Mapping</a:t>
            </a:r>
            <a:endParaRPr lang="en-001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F7A20-664B-4950-BEB3-573ED41B6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endParaRPr lang="en-001" sz="1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42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65FD-9E68-44BB-8685-26EB767B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Mapping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B966-732E-4C09-91CB-FA659B87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 a specification that shows how data from one type of data format maps to other types.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5014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D88C-184C-4A2A-9812-8BFB4FE2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: XML -&gt; XML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04E1-E8CF-43F0-8002-B7BBA3C6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5086698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5E8"/>
      </a:lt2>
      <a:accent1>
        <a:srgbClr val="BA9C7F"/>
      </a:accent1>
      <a:accent2>
        <a:srgbClr val="A8A372"/>
      </a:accent2>
      <a:accent3>
        <a:srgbClr val="99A67E"/>
      </a:accent3>
      <a:accent4>
        <a:srgbClr val="84AD76"/>
      </a:accent4>
      <a:accent5>
        <a:srgbClr val="82AC88"/>
      </a:accent5>
      <a:accent6>
        <a:srgbClr val="77AE96"/>
      </a:accent6>
      <a:hlink>
        <a:srgbClr val="5F84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Data Mapping</vt:lpstr>
      <vt:lpstr>Data Mapping</vt:lpstr>
      <vt:lpstr>Examples : XML -&gt;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Mapping</dc:title>
  <dc:creator>dpunk12</dc:creator>
  <cp:lastModifiedBy>dpunk12</cp:lastModifiedBy>
  <cp:revision>3</cp:revision>
  <dcterms:created xsi:type="dcterms:W3CDTF">2020-03-09T01:41:31Z</dcterms:created>
  <dcterms:modified xsi:type="dcterms:W3CDTF">2020-03-09T02:00:10Z</dcterms:modified>
</cp:coreProperties>
</file>