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0" r:id="rId2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Presentations\Max_threshol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.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KappaInterAnnotatorAgrement!$B$1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KappaInterAnnotatorAgrement!$A$2:$A$7</c:f>
              <c:strCache>
                <c:ptCount val="6"/>
                <c:pt idx="0">
                  <c:v>Annotator1 vs Annnotator2</c:v>
                </c:pt>
                <c:pt idx="1">
                  <c:v>Annotator1 vs Annnotator3</c:v>
                </c:pt>
                <c:pt idx="2">
                  <c:v>Annotator1 vs Annnotator4</c:v>
                </c:pt>
                <c:pt idx="3">
                  <c:v>Annotator2 vs Annnotator3</c:v>
                </c:pt>
                <c:pt idx="4">
                  <c:v>Annotator2 vs Annnotator4</c:v>
                </c:pt>
                <c:pt idx="5">
                  <c:v>Annotator3 vs Annnotator4</c:v>
                </c:pt>
              </c:strCache>
            </c:strRef>
          </c:cat>
          <c:val>
            <c:numRef>
              <c:f>KappaInterAnnotatorAgrement!$B$2:$B$7</c:f>
              <c:numCache>
                <c:formatCode>General</c:formatCode>
                <c:ptCount val="6"/>
                <c:pt idx="0">
                  <c:v>0.7</c:v>
                </c:pt>
                <c:pt idx="1">
                  <c:v>0.18</c:v>
                </c:pt>
                <c:pt idx="2">
                  <c:v>0.8</c:v>
                </c:pt>
                <c:pt idx="3">
                  <c:v>0.16</c:v>
                </c:pt>
                <c:pt idx="4">
                  <c:v>0.77</c:v>
                </c:pt>
                <c:pt idx="5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2-4295-8400-0064C72CC8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814240"/>
        <c:axId val="405815904"/>
      </c:barChart>
      <c:catAx>
        <c:axId val="4058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5904"/>
        <c:crosses val="autoZero"/>
        <c:auto val="1"/>
        <c:lblAlgn val="ctr"/>
        <c:lblOffset val="100"/>
        <c:noMultiLvlLbl val="0"/>
      </c:catAx>
      <c:valAx>
        <c:axId val="40581590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bert-base-nli-stsb-mean-tokens</c:v>
                </c:pt>
                <c:pt idx="3">
                  <c:v>bert-large-nli-stsb-mean-tokens</c:v>
                </c:pt>
                <c:pt idx="4">
                  <c:v>roberta-base-nli-stsb-mean-tokens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Sheet2!$B$2:$B$13</c:f>
              <c:numCache>
                <c:formatCode>General</c:formatCode>
                <c:ptCount val="12"/>
                <c:pt idx="0">
                  <c:v>0.05</c:v>
                </c:pt>
                <c:pt idx="1">
                  <c:v>0.7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  <c:pt idx="5">
                  <c:v>0.85</c:v>
                </c:pt>
                <c:pt idx="6">
                  <c:v>0.85</c:v>
                </c:pt>
                <c:pt idx="7">
                  <c:v>0.9</c:v>
                </c:pt>
                <c:pt idx="8">
                  <c:v>0.75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8-48DC-906D-A55D0A9439FB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bert-base-nli-stsb-mean-tokens</c:v>
                </c:pt>
                <c:pt idx="3">
                  <c:v>bert-large-nli-stsb-mean-tokens</c:v>
                </c:pt>
                <c:pt idx="4">
                  <c:v>roberta-base-nli-stsb-mean-tokens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0.1</c:v>
                </c:pt>
                <c:pt idx="1">
                  <c:v>0.75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0.95</c:v>
                </c:pt>
                <c:pt idx="8">
                  <c:v>0.9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18-48DC-906D-A55D0A9439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4721743"/>
        <c:axId val="224706351"/>
      </c:lineChart>
      <c:catAx>
        <c:axId val="224721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06351"/>
        <c:crosses val="autoZero"/>
        <c:auto val="1"/>
        <c:lblAlgn val="ctr"/>
        <c:lblOffset val="100"/>
        <c:noMultiLvlLbl val="0"/>
      </c:catAx>
      <c:valAx>
        <c:axId val="22470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Threshods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2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MCC Score</c:v>
                </c:pt>
              </c:strCache>
            </c:strRef>
          </c:tx>
          <c:spPr>
            <a:pattFill prst="pct9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bert-base-nli-ststb-mean-tokens</c:v>
                </c:pt>
                <c:pt idx="3">
                  <c:v>bert-large-nli-stsb-mean-tokens</c:v>
                </c:pt>
                <c:pt idx="4">
                  <c:v>roberta-base-nli-sts-mean-tokens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0.02</c:v>
                </c:pt>
                <c:pt idx="1">
                  <c:v>0.3</c:v>
                </c:pt>
                <c:pt idx="2">
                  <c:v>0.28999999999999998</c:v>
                </c:pt>
                <c:pt idx="3">
                  <c:v>0.39</c:v>
                </c:pt>
                <c:pt idx="4">
                  <c:v>0.31</c:v>
                </c:pt>
                <c:pt idx="5">
                  <c:v>0.48</c:v>
                </c:pt>
                <c:pt idx="6">
                  <c:v>0.28999999999999998</c:v>
                </c:pt>
                <c:pt idx="7">
                  <c:v>0.27</c:v>
                </c:pt>
                <c:pt idx="8">
                  <c:v>0.06</c:v>
                </c:pt>
                <c:pt idx="9">
                  <c:v>0.17</c:v>
                </c:pt>
                <c:pt idx="10">
                  <c:v>0.28999999999999998</c:v>
                </c:pt>
                <c:pt idx="1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6-44DD-9A5B-BEE080C10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rgbClr val="C0504D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bert-base-nli-ststb-mean-tokens</c:v>
                </c:pt>
                <c:pt idx="3">
                  <c:v>bert-large-nli-stsb-mean-tokens</c:v>
                </c:pt>
                <c:pt idx="4">
                  <c:v>roberta-base-nli-sts-mean-tokens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0.01</c:v>
                </c:pt>
                <c:pt idx="1">
                  <c:v>0.27</c:v>
                </c:pt>
                <c:pt idx="2">
                  <c:v>0.27</c:v>
                </c:pt>
                <c:pt idx="3">
                  <c:v>0.39</c:v>
                </c:pt>
                <c:pt idx="4">
                  <c:v>0.31</c:v>
                </c:pt>
                <c:pt idx="5">
                  <c:v>0.47</c:v>
                </c:pt>
                <c:pt idx="6">
                  <c:v>0.28000000000000003</c:v>
                </c:pt>
                <c:pt idx="7">
                  <c:v>0.26</c:v>
                </c:pt>
                <c:pt idx="8">
                  <c:v>0.01</c:v>
                </c:pt>
                <c:pt idx="9">
                  <c:v>0.13</c:v>
                </c:pt>
                <c:pt idx="10">
                  <c:v>0.28000000000000003</c:v>
                </c:pt>
                <c:pt idx="1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36-44DD-9A5B-BEE080C106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5"/>
        <c:overlap val="-27"/>
        <c:axId val="879217023"/>
        <c:axId val="879219103"/>
      </c:barChart>
      <c:catAx>
        <c:axId val="879217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219103"/>
        <c:crosses val="autoZero"/>
        <c:auto val="1"/>
        <c:lblAlgn val="ctr"/>
        <c:lblOffset val="100"/>
        <c:noMultiLvlLbl val="0"/>
      </c:catAx>
      <c:valAx>
        <c:axId val="879219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21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1657"/>
              </p:ext>
            </p:extLst>
          </p:nvPr>
        </p:nvGraphicFramePr>
        <p:xfrm>
          <a:off x="3667125" y="2057400"/>
          <a:ext cx="4857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2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955433"/>
              </p:ext>
            </p:extLst>
          </p:nvPr>
        </p:nvGraphicFramePr>
        <p:xfrm>
          <a:off x="2531268" y="1290161"/>
          <a:ext cx="7129463" cy="4277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015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221222"/>
              </p:ext>
            </p:extLst>
          </p:nvPr>
        </p:nvGraphicFramePr>
        <p:xfrm>
          <a:off x="2505075" y="1134208"/>
          <a:ext cx="7181850" cy="402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492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054220" y="4552299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37000" y="4529081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3280" y="4762361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4972230" y="5196375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==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None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7286400" y="3669983"/>
            <a:ext cx="126684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Generate Enriched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Sentence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2"/>
            <a:endCxn id="257" idx="0"/>
          </p:cNvCxnSpPr>
          <p:nvPr/>
        </p:nvCxnSpPr>
        <p:spPr>
          <a:xfrm>
            <a:off x="5672340" y="4278167"/>
            <a:ext cx="11340" cy="274132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8" name="CustomShape 19"/>
          <p:cNvSpPr/>
          <p:nvPr/>
        </p:nvSpPr>
        <p:spPr>
          <a:xfrm>
            <a:off x="5051790" y="6223642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Append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 to Suffix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Elbow Connector 5"/>
          <p:cNvCxnSpPr>
            <a:stCxn id="261" idx="3"/>
            <a:endCxn id="257" idx="3"/>
          </p:cNvCxnSpPr>
          <p:nvPr/>
        </p:nvCxnSpPr>
        <p:spPr>
          <a:xfrm flipH="1" flipV="1">
            <a:off x="6313140" y="4785039"/>
            <a:ext cx="77130" cy="812196"/>
          </a:xfrm>
          <a:prstGeom prst="bentConnector3">
            <a:avLst>
              <a:gd name="adj1" fmla="val -296383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" name="Straight Arrow Connector 7"/>
          <p:cNvCxnSpPr>
            <a:stCxn id="257" idx="2"/>
            <a:endCxn id="261" idx="0"/>
          </p:cNvCxnSpPr>
          <p:nvPr/>
        </p:nvCxnSpPr>
        <p:spPr>
          <a:xfrm flipH="1">
            <a:off x="5681250" y="5017779"/>
            <a:ext cx="2430" cy="178596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5" name="CustomShape 13"/>
          <p:cNvSpPr/>
          <p:nvPr/>
        </p:nvSpPr>
        <p:spPr>
          <a:xfrm>
            <a:off x="6641046" y="505336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104905" y="5915655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2" name="Straight Arrow Connector 11"/>
          <p:cNvCxnSpPr>
            <a:stCxn id="261" idx="2"/>
            <a:endCxn id="48" idx="0"/>
          </p:cNvCxnSpPr>
          <p:nvPr/>
        </p:nvCxnSpPr>
        <p:spPr>
          <a:xfrm>
            <a:off x="5681250" y="5998095"/>
            <a:ext cx="0" cy="225547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CustomShape 23"/>
          <p:cNvSpPr/>
          <p:nvPr/>
        </p:nvSpPr>
        <p:spPr>
          <a:xfrm>
            <a:off x="5038920" y="3527280"/>
            <a:ext cx="1266840" cy="750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Exist?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8" name="Straight Arrow Connector 17"/>
          <p:cNvCxnSpPr>
            <a:stCxn id="247" idx="2"/>
            <a:endCxn id="62" idx="0"/>
          </p:cNvCxnSpPr>
          <p:nvPr/>
        </p:nvCxnSpPr>
        <p:spPr>
          <a:xfrm flipH="1">
            <a:off x="5672340" y="3381840"/>
            <a:ext cx="11880" cy="145440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CustomShape 13"/>
          <p:cNvSpPr/>
          <p:nvPr/>
        </p:nvSpPr>
        <p:spPr>
          <a:xfrm>
            <a:off x="5275774" y="427675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0" name="Straight Arrow Connector 19"/>
          <p:cNvCxnSpPr>
            <a:stCxn id="62" idx="3"/>
            <a:endCxn id="264" idx="1"/>
          </p:cNvCxnSpPr>
          <p:nvPr/>
        </p:nvCxnSpPr>
        <p:spPr>
          <a:xfrm flipV="1">
            <a:off x="6305760" y="3902723"/>
            <a:ext cx="980640" cy="1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9" name="CustomShape 13"/>
          <p:cNvSpPr/>
          <p:nvPr/>
        </p:nvSpPr>
        <p:spPr>
          <a:xfrm>
            <a:off x="6604308" y="3577229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240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432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288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364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47640" y="3734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4720" y="3113280"/>
            <a:ext cx="19569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PatientCorePopulatedTable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6240" y="3101040"/>
            <a:ext cx="19285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OpenEMR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7440" y="434124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2000" y="497880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0280" y="497880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6240" y="465984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48160" y="465984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1000" y="419148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6880" y="388404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1120" y="381672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1020</Words>
  <Application>Microsoft Office PowerPoint</Application>
  <PresentationFormat>Widescreen</PresentationFormat>
  <Paragraphs>582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1041</cp:revision>
  <cp:lastPrinted>2021-01-13T04:00:34Z</cp:lastPrinted>
  <dcterms:created xsi:type="dcterms:W3CDTF">2020-07-15T05:51:51Z</dcterms:created>
  <dcterms:modified xsi:type="dcterms:W3CDTF">2021-06-03T11:48:20Z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