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56" r:id="rId3"/>
  </p:sldIdLst>
  <p:sldSz cx="1219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  <a:srgbClr val="DEEBF7"/>
    <a:srgbClr val="DAE3F3"/>
    <a:srgbClr val="ED7D31"/>
    <a:srgbClr val="BFBFBF"/>
    <a:srgbClr val="D5DEEB"/>
    <a:srgbClr val="F9E9DA"/>
    <a:srgbClr val="5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40" d="100"/>
          <a:sy n="40" d="100"/>
        </p:scale>
        <p:origin x="155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1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2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9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6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9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0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6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4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0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F6E-C77D-4952-B26B-A0F18C94620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3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13F6E-C77D-4952-B26B-A0F18C94620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2E816-D06D-4608-A532-0E80D606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5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337">
            <a:extLst>
              <a:ext uri="{FF2B5EF4-FFF2-40B4-BE49-F238E27FC236}">
                <a16:creationId xmlns:a16="http://schemas.microsoft.com/office/drawing/2014/main" id="{2662E61F-058E-4E61-BA22-6188F4B518F9}"/>
              </a:ext>
            </a:extLst>
          </p:cNvPr>
          <p:cNvSpPr/>
          <p:nvPr/>
        </p:nvSpPr>
        <p:spPr>
          <a:xfrm>
            <a:off x="338929" y="1065722"/>
            <a:ext cx="11319671" cy="74612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02D6E7F0-B7F6-4AD6-9779-6D32978BDE92}"/>
              </a:ext>
            </a:extLst>
          </p:cNvPr>
          <p:cNvSpPr/>
          <p:nvPr/>
        </p:nvSpPr>
        <p:spPr>
          <a:xfrm>
            <a:off x="8307622" y="703772"/>
            <a:ext cx="3350978" cy="7823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Regex based Suffix Generation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BCD53C83-F21A-4E0B-B4FF-56D83B4F3752}"/>
              </a:ext>
            </a:extLst>
          </p:cNvPr>
          <p:cNvSpPr/>
          <p:nvPr/>
        </p:nvSpPr>
        <p:spPr>
          <a:xfrm>
            <a:off x="4916654" y="703772"/>
            <a:ext cx="3350978" cy="782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>
                <a:solidFill>
                  <a:schemeClr val="tx1"/>
                </a:solidFill>
              </a:rPr>
              <a:t>Forward Suffix Array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A5B988BC-17A8-442A-91D1-F930DA25BCB5}"/>
              </a:ext>
            </a:extLst>
          </p:cNvPr>
          <p:cNvSpPr/>
          <p:nvPr/>
        </p:nvSpPr>
        <p:spPr>
          <a:xfrm>
            <a:off x="1522388" y="703772"/>
            <a:ext cx="3350978" cy="7823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Backward Suffix Array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F884CFA6-359E-4EEE-9202-B2F3A13154B5}"/>
              </a:ext>
            </a:extLst>
          </p:cNvPr>
          <p:cNvSpPr txBox="1"/>
          <p:nvPr/>
        </p:nvSpPr>
        <p:spPr>
          <a:xfrm>
            <a:off x="399889" y="8023281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Suffix(14)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29624DD3-071A-466A-A5BF-7A136BA22577}"/>
              </a:ext>
            </a:extLst>
          </p:cNvPr>
          <p:cNvSpPr txBox="1"/>
          <p:nvPr/>
        </p:nvSpPr>
        <p:spPr>
          <a:xfrm>
            <a:off x="399889" y="753412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Suffix(13)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67C52E2D-DD70-4FB1-8442-0101C7AEAD00}"/>
              </a:ext>
            </a:extLst>
          </p:cNvPr>
          <p:cNvSpPr txBox="1"/>
          <p:nvPr/>
        </p:nvSpPr>
        <p:spPr>
          <a:xfrm>
            <a:off x="399889" y="704497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Suffix(12)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4E1E8C36-DE30-465E-A60D-B17FA8F1F249}"/>
              </a:ext>
            </a:extLst>
          </p:cNvPr>
          <p:cNvSpPr txBox="1"/>
          <p:nvPr/>
        </p:nvSpPr>
        <p:spPr>
          <a:xfrm>
            <a:off x="399889" y="655581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Suffix(11)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51E8903-7B2E-4498-823B-78B0A28FB022}"/>
              </a:ext>
            </a:extLst>
          </p:cNvPr>
          <p:cNvSpPr txBox="1"/>
          <p:nvPr/>
        </p:nvSpPr>
        <p:spPr>
          <a:xfrm>
            <a:off x="399889" y="6066654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Suffix(10)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E20A78BF-6E1A-4148-B2F0-0BDE47191CD6}"/>
              </a:ext>
            </a:extLst>
          </p:cNvPr>
          <p:cNvSpPr txBox="1"/>
          <p:nvPr/>
        </p:nvSpPr>
        <p:spPr>
          <a:xfrm>
            <a:off x="399889" y="557749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Suffix(9)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E8FB8131-42D3-4275-91D9-9489F964620C}"/>
              </a:ext>
            </a:extLst>
          </p:cNvPr>
          <p:cNvSpPr txBox="1"/>
          <p:nvPr/>
        </p:nvSpPr>
        <p:spPr>
          <a:xfrm>
            <a:off x="399889" y="508833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Suffix(8)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4F7E9BBC-79DB-4972-AD14-D27EA765CECA}"/>
              </a:ext>
            </a:extLst>
          </p:cNvPr>
          <p:cNvSpPr txBox="1"/>
          <p:nvPr/>
        </p:nvSpPr>
        <p:spPr>
          <a:xfrm>
            <a:off x="399889" y="459918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Suffix(7)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65ECDF7E-1AD4-476D-835E-E2CBDC30023A}"/>
              </a:ext>
            </a:extLst>
          </p:cNvPr>
          <p:cNvSpPr txBox="1"/>
          <p:nvPr/>
        </p:nvSpPr>
        <p:spPr>
          <a:xfrm>
            <a:off x="399889" y="411002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Suffix(6)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B26835AF-3066-417B-A26B-28B24809FA8B}"/>
              </a:ext>
            </a:extLst>
          </p:cNvPr>
          <p:cNvSpPr txBox="1"/>
          <p:nvPr/>
        </p:nvSpPr>
        <p:spPr>
          <a:xfrm>
            <a:off x="399889" y="362086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Suffix(5)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8FF5F56E-6918-4EAF-BF62-47D9D0F35CB1}"/>
              </a:ext>
            </a:extLst>
          </p:cNvPr>
          <p:cNvSpPr txBox="1"/>
          <p:nvPr/>
        </p:nvSpPr>
        <p:spPr>
          <a:xfrm>
            <a:off x="399889" y="3131706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Suffix(34)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0AE57099-C298-4EA7-B73D-377DBE800AF9}"/>
              </a:ext>
            </a:extLst>
          </p:cNvPr>
          <p:cNvSpPr txBox="1"/>
          <p:nvPr/>
        </p:nvSpPr>
        <p:spPr>
          <a:xfrm>
            <a:off x="399889" y="264254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Suffix(3)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A1054CA-03C8-44DF-8D9B-9284566AC62C}"/>
              </a:ext>
            </a:extLst>
          </p:cNvPr>
          <p:cNvSpPr txBox="1"/>
          <p:nvPr/>
        </p:nvSpPr>
        <p:spPr>
          <a:xfrm>
            <a:off x="399889" y="215339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Suffix(2)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AF4262DE-51A1-45C2-9D20-A676813D2410}"/>
              </a:ext>
            </a:extLst>
          </p:cNvPr>
          <p:cNvSpPr txBox="1"/>
          <p:nvPr/>
        </p:nvSpPr>
        <p:spPr>
          <a:xfrm>
            <a:off x="399889" y="166423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Suffix(1)</a:t>
            </a:r>
          </a:p>
        </p:txBody>
      </p:sp>
      <p:graphicFrame>
        <p:nvGraphicFramePr>
          <p:cNvPr id="356" name="Table 5">
            <a:extLst>
              <a:ext uri="{FF2B5EF4-FFF2-40B4-BE49-F238E27FC236}">
                <a16:creationId xmlns:a16="http://schemas.microsoft.com/office/drawing/2014/main" id="{F040AAC8-546F-42DC-A3D7-BFB72B9DD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21548"/>
              </p:ext>
            </p:extLst>
          </p:nvPr>
        </p:nvGraphicFramePr>
        <p:xfrm>
          <a:off x="1625058" y="1171132"/>
          <a:ext cx="3195809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sp>
        <p:nvSpPr>
          <p:cNvPr id="357" name="TextBox 356">
            <a:extLst>
              <a:ext uri="{FF2B5EF4-FFF2-40B4-BE49-F238E27FC236}">
                <a16:creationId xmlns:a16="http://schemas.microsoft.com/office/drawing/2014/main" id="{775054B8-B87C-4736-850A-678BBA3072BB}"/>
              </a:ext>
            </a:extLst>
          </p:cNvPr>
          <p:cNvSpPr txBox="1"/>
          <p:nvPr/>
        </p:nvSpPr>
        <p:spPr>
          <a:xfrm>
            <a:off x="399889" y="117507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String S</a:t>
            </a:r>
          </a:p>
        </p:txBody>
      </p:sp>
      <p:graphicFrame>
        <p:nvGraphicFramePr>
          <p:cNvPr id="358" name="Table 5">
            <a:extLst>
              <a:ext uri="{FF2B5EF4-FFF2-40B4-BE49-F238E27FC236}">
                <a16:creationId xmlns:a16="http://schemas.microsoft.com/office/drawing/2014/main" id="{9A9EFEAE-03E4-451C-9482-847EF3D74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908641"/>
              </p:ext>
            </p:extLst>
          </p:nvPr>
        </p:nvGraphicFramePr>
        <p:xfrm>
          <a:off x="4976034" y="8021773"/>
          <a:ext cx="3195809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59" name="Table 5">
            <a:extLst>
              <a:ext uri="{FF2B5EF4-FFF2-40B4-BE49-F238E27FC236}">
                <a16:creationId xmlns:a16="http://schemas.microsoft.com/office/drawing/2014/main" id="{14E46D12-FCC4-4C60-BB45-2E75B14D4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46380"/>
              </p:ext>
            </p:extLst>
          </p:nvPr>
        </p:nvGraphicFramePr>
        <p:xfrm>
          <a:off x="4976034" y="7534942"/>
          <a:ext cx="2967188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0" name="Table 5">
            <a:extLst>
              <a:ext uri="{FF2B5EF4-FFF2-40B4-BE49-F238E27FC236}">
                <a16:creationId xmlns:a16="http://schemas.microsoft.com/office/drawing/2014/main" id="{AF8C03D2-1A04-4A4E-B2AA-9EBBACB3E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82064"/>
              </p:ext>
            </p:extLst>
          </p:nvPr>
        </p:nvGraphicFramePr>
        <p:xfrm>
          <a:off x="4976034" y="7048116"/>
          <a:ext cx="2755246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1" name="Table 5">
            <a:extLst>
              <a:ext uri="{FF2B5EF4-FFF2-40B4-BE49-F238E27FC236}">
                <a16:creationId xmlns:a16="http://schemas.microsoft.com/office/drawing/2014/main" id="{2E9E15D4-7468-462B-803A-E748089E3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387288"/>
              </p:ext>
            </p:extLst>
          </p:nvPr>
        </p:nvGraphicFramePr>
        <p:xfrm>
          <a:off x="4976034" y="6561290"/>
          <a:ext cx="2543304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2" name="Table 5">
            <a:extLst>
              <a:ext uri="{FF2B5EF4-FFF2-40B4-BE49-F238E27FC236}">
                <a16:creationId xmlns:a16="http://schemas.microsoft.com/office/drawing/2014/main" id="{91BED6F1-47EC-4D77-924C-6BB5F277C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39611"/>
              </p:ext>
            </p:extLst>
          </p:nvPr>
        </p:nvGraphicFramePr>
        <p:xfrm>
          <a:off x="4976034" y="6074464"/>
          <a:ext cx="2331362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3" name="Table 5">
            <a:extLst>
              <a:ext uri="{FF2B5EF4-FFF2-40B4-BE49-F238E27FC236}">
                <a16:creationId xmlns:a16="http://schemas.microsoft.com/office/drawing/2014/main" id="{C5441B8E-CAE3-43FB-8C1A-7C7248BEA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27642"/>
              </p:ext>
            </p:extLst>
          </p:nvPr>
        </p:nvGraphicFramePr>
        <p:xfrm>
          <a:off x="4976034" y="5587638"/>
          <a:ext cx="2119420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4" name="Table 5">
            <a:extLst>
              <a:ext uri="{FF2B5EF4-FFF2-40B4-BE49-F238E27FC236}">
                <a16:creationId xmlns:a16="http://schemas.microsoft.com/office/drawing/2014/main" id="{6D0050D1-7CF3-4523-B221-06CF9FC35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42239"/>
              </p:ext>
            </p:extLst>
          </p:nvPr>
        </p:nvGraphicFramePr>
        <p:xfrm>
          <a:off x="4976034" y="5100812"/>
          <a:ext cx="1907478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5" name="Table 5">
            <a:extLst>
              <a:ext uri="{FF2B5EF4-FFF2-40B4-BE49-F238E27FC236}">
                <a16:creationId xmlns:a16="http://schemas.microsoft.com/office/drawing/2014/main" id="{3739E25F-9A7E-4E76-A3EE-223012FB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094355"/>
              </p:ext>
            </p:extLst>
          </p:nvPr>
        </p:nvGraphicFramePr>
        <p:xfrm>
          <a:off x="4976034" y="4605965"/>
          <a:ext cx="1695536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6" name="Table 5">
            <a:extLst>
              <a:ext uri="{FF2B5EF4-FFF2-40B4-BE49-F238E27FC236}">
                <a16:creationId xmlns:a16="http://schemas.microsoft.com/office/drawing/2014/main" id="{55E1FC19-414C-4797-82F0-328480B73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79496"/>
              </p:ext>
            </p:extLst>
          </p:nvPr>
        </p:nvGraphicFramePr>
        <p:xfrm>
          <a:off x="4976034" y="4127160"/>
          <a:ext cx="1483594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7" name="Table 5">
            <a:extLst>
              <a:ext uri="{FF2B5EF4-FFF2-40B4-BE49-F238E27FC236}">
                <a16:creationId xmlns:a16="http://schemas.microsoft.com/office/drawing/2014/main" id="{D7449A11-0D92-43DC-8B27-E7D1A2C33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250400"/>
              </p:ext>
            </p:extLst>
          </p:nvPr>
        </p:nvGraphicFramePr>
        <p:xfrm>
          <a:off x="4976034" y="3640334"/>
          <a:ext cx="1271652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8" name="Table 5">
            <a:extLst>
              <a:ext uri="{FF2B5EF4-FFF2-40B4-BE49-F238E27FC236}">
                <a16:creationId xmlns:a16="http://schemas.microsoft.com/office/drawing/2014/main" id="{286AFBEB-3B7A-4EF9-8946-7425CBECF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360633"/>
              </p:ext>
            </p:extLst>
          </p:nvPr>
        </p:nvGraphicFramePr>
        <p:xfrm>
          <a:off x="4976034" y="3153508"/>
          <a:ext cx="1059710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69" name="Table 5">
            <a:extLst>
              <a:ext uri="{FF2B5EF4-FFF2-40B4-BE49-F238E27FC236}">
                <a16:creationId xmlns:a16="http://schemas.microsoft.com/office/drawing/2014/main" id="{957E023E-ED47-4264-A597-0C281A542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43739"/>
              </p:ext>
            </p:extLst>
          </p:nvPr>
        </p:nvGraphicFramePr>
        <p:xfrm>
          <a:off x="4976034" y="2666682"/>
          <a:ext cx="847768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0" name="Table 5">
            <a:extLst>
              <a:ext uri="{FF2B5EF4-FFF2-40B4-BE49-F238E27FC236}">
                <a16:creationId xmlns:a16="http://schemas.microsoft.com/office/drawing/2014/main" id="{BF70BED1-6BC7-4FF1-9ED8-5E9C40924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69059"/>
              </p:ext>
            </p:extLst>
          </p:nvPr>
        </p:nvGraphicFramePr>
        <p:xfrm>
          <a:off x="4976034" y="2179856"/>
          <a:ext cx="635826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1" name="Table 5">
            <a:extLst>
              <a:ext uri="{FF2B5EF4-FFF2-40B4-BE49-F238E27FC236}">
                <a16:creationId xmlns:a16="http://schemas.microsoft.com/office/drawing/2014/main" id="{95065A1B-F384-4E5D-90EF-C169AFC09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44762"/>
              </p:ext>
            </p:extLst>
          </p:nvPr>
        </p:nvGraphicFramePr>
        <p:xfrm>
          <a:off x="4976034" y="1693030"/>
          <a:ext cx="423884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2" name="Table 5">
            <a:extLst>
              <a:ext uri="{FF2B5EF4-FFF2-40B4-BE49-F238E27FC236}">
                <a16:creationId xmlns:a16="http://schemas.microsoft.com/office/drawing/2014/main" id="{2DE8AE1B-DC04-43A7-8FF2-F3C7C9BAB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33539"/>
              </p:ext>
            </p:extLst>
          </p:nvPr>
        </p:nvGraphicFramePr>
        <p:xfrm>
          <a:off x="4976034" y="1171132"/>
          <a:ext cx="3195809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3" name="Table 5">
            <a:extLst>
              <a:ext uri="{FF2B5EF4-FFF2-40B4-BE49-F238E27FC236}">
                <a16:creationId xmlns:a16="http://schemas.microsoft.com/office/drawing/2014/main" id="{73205D24-9820-45D9-AC62-47364E390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903612"/>
              </p:ext>
            </p:extLst>
          </p:nvPr>
        </p:nvGraphicFramePr>
        <p:xfrm>
          <a:off x="8414753" y="1170618"/>
          <a:ext cx="3195809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4" name="Table 5">
            <a:extLst>
              <a:ext uri="{FF2B5EF4-FFF2-40B4-BE49-F238E27FC236}">
                <a16:creationId xmlns:a16="http://schemas.microsoft.com/office/drawing/2014/main" id="{C228E5B5-E988-40CD-A95A-7312FAD41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244821"/>
              </p:ext>
            </p:extLst>
          </p:nvPr>
        </p:nvGraphicFramePr>
        <p:xfrm>
          <a:off x="8457293" y="2664526"/>
          <a:ext cx="847768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5" name="Table 5">
            <a:extLst>
              <a:ext uri="{FF2B5EF4-FFF2-40B4-BE49-F238E27FC236}">
                <a16:creationId xmlns:a16="http://schemas.microsoft.com/office/drawing/2014/main" id="{7576127F-0302-4F94-B783-5EB849944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297827"/>
              </p:ext>
            </p:extLst>
          </p:nvPr>
        </p:nvGraphicFramePr>
        <p:xfrm>
          <a:off x="8457293" y="3510254"/>
          <a:ext cx="423884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6" name="Table 5">
            <a:extLst>
              <a:ext uri="{FF2B5EF4-FFF2-40B4-BE49-F238E27FC236}">
                <a16:creationId xmlns:a16="http://schemas.microsoft.com/office/drawing/2014/main" id="{E6732733-9912-47E2-8D8A-BC0351051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375140"/>
              </p:ext>
            </p:extLst>
          </p:nvPr>
        </p:nvGraphicFramePr>
        <p:xfrm>
          <a:off x="8457293" y="4591620"/>
          <a:ext cx="1927819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5604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7" name="Table 5">
            <a:extLst>
              <a:ext uri="{FF2B5EF4-FFF2-40B4-BE49-F238E27FC236}">
                <a16:creationId xmlns:a16="http://schemas.microsoft.com/office/drawing/2014/main" id="{4543F02A-F59A-4E26-B8F1-55DED32DE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135"/>
              </p:ext>
            </p:extLst>
          </p:nvPr>
        </p:nvGraphicFramePr>
        <p:xfrm>
          <a:off x="1634146" y="2153680"/>
          <a:ext cx="2983867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8" name="Table 5">
            <a:extLst>
              <a:ext uri="{FF2B5EF4-FFF2-40B4-BE49-F238E27FC236}">
                <a16:creationId xmlns:a16="http://schemas.microsoft.com/office/drawing/2014/main" id="{65019019-87D1-455B-BBFC-3177097B5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66473"/>
              </p:ext>
            </p:extLst>
          </p:nvPr>
        </p:nvGraphicFramePr>
        <p:xfrm>
          <a:off x="1634146" y="2642693"/>
          <a:ext cx="2771925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79" name="Table 5">
            <a:extLst>
              <a:ext uri="{FF2B5EF4-FFF2-40B4-BE49-F238E27FC236}">
                <a16:creationId xmlns:a16="http://schemas.microsoft.com/office/drawing/2014/main" id="{01EECBA8-55BE-47EE-9BD6-47BA3DDAE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82037"/>
              </p:ext>
            </p:extLst>
          </p:nvPr>
        </p:nvGraphicFramePr>
        <p:xfrm>
          <a:off x="1634146" y="3131706"/>
          <a:ext cx="2559983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0" name="Table 5">
            <a:extLst>
              <a:ext uri="{FF2B5EF4-FFF2-40B4-BE49-F238E27FC236}">
                <a16:creationId xmlns:a16="http://schemas.microsoft.com/office/drawing/2014/main" id="{13A81234-A6A0-4009-983D-67DF8C005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81562"/>
              </p:ext>
            </p:extLst>
          </p:nvPr>
        </p:nvGraphicFramePr>
        <p:xfrm>
          <a:off x="1634146" y="3620719"/>
          <a:ext cx="2348041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1" name="Table 5">
            <a:extLst>
              <a:ext uri="{FF2B5EF4-FFF2-40B4-BE49-F238E27FC236}">
                <a16:creationId xmlns:a16="http://schemas.microsoft.com/office/drawing/2014/main" id="{939F50A9-1DA7-45B6-ACE2-C12B76024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380679"/>
              </p:ext>
            </p:extLst>
          </p:nvPr>
        </p:nvGraphicFramePr>
        <p:xfrm>
          <a:off x="1634146" y="4109732"/>
          <a:ext cx="2136099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2" name="Table 5">
            <a:extLst>
              <a:ext uri="{FF2B5EF4-FFF2-40B4-BE49-F238E27FC236}">
                <a16:creationId xmlns:a16="http://schemas.microsoft.com/office/drawing/2014/main" id="{EF8E2AB0-B604-4DE5-AAED-18D0C88EB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794142"/>
              </p:ext>
            </p:extLst>
          </p:nvPr>
        </p:nvGraphicFramePr>
        <p:xfrm>
          <a:off x="1634146" y="4598745"/>
          <a:ext cx="1924157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3" name="Table 5">
            <a:extLst>
              <a:ext uri="{FF2B5EF4-FFF2-40B4-BE49-F238E27FC236}">
                <a16:creationId xmlns:a16="http://schemas.microsoft.com/office/drawing/2014/main" id="{CFC15BE5-83BF-4814-BCEF-294E08151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95528"/>
              </p:ext>
            </p:extLst>
          </p:nvPr>
        </p:nvGraphicFramePr>
        <p:xfrm>
          <a:off x="1634146" y="5087758"/>
          <a:ext cx="1712215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4" name="Table 5">
            <a:extLst>
              <a:ext uri="{FF2B5EF4-FFF2-40B4-BE49-F238E27FC236}">
                <a16:creationId xmlns:a16="http://schemas.microsoft.com/office/drawing/2014/main" id="{0B5658C1-03A5-43F1-98CA-C16219996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929276"/>
              </p:ext>
            </p:extLst>
          </p:nvPr>
        </p:nvGraphicFramePr>
        <p:xfrm>
          <a:off x="1634146" y="5576771"/>
          <a:ext cx="1500273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5" name="Table 5">
            <a:extLst>
              <a:ext uri="{FF2B5EF4-FFF2-40B4-BE49-F238E27FC236}">
                <a16:creationId xmlns:a16="http://schemas.microsoft.com/office/drawing/2014/main" id="{BA121581-8A7E-4609-AF50-F2BBA63D2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468706"/>
              </p:ext>
            </p:extLst>
          </p:nvPr>
        </p:nvGraphicFramePr>
        <p:xfrm>
          <a:off x="1634146" y="7043810"/>
          <a:ext cx="864447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6" name="Table 5">
            <a:extLst>
              <a:ext uri="{FF2B5EF4-FFF2-40B4-BE49-F238E27FC236}">
                <a16:creationId xmlns:a16="http://schemas.microsoft.com/office/drawing/2014/main" id="{29823632-58AA-41D3-83B7-8ECB01CF5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79528"/>
              </p:ext>
            </p:extLst>
          </p:nvPr>
        </p:nvGraphicFramePr>
        <p:xfrm>
          <a:off x="1634146" y="6065784"/>
          <a:ext cx="1288331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7" name="Table 5">
            <a:extLst>
              <a:ext uri="{FF2B5EF4-FFF2-40B4-BE49-F238E27FC236}">
                <a16:creationId xmlns:a16="http://schemas.microsoft.com/office/drawing/2014/main" id="{87A9A104-D663-4DE0-AF6A-EA6DF8550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95011"/>
              </p:ext>
            </p:extLst>
          </p:nvPr>
        </p:nvGraphicFramePr>
        <p:xfrm>
          <a:off x="1634146" y="6554797"/>
          <a:ext cx="1076389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8" name="Table 5">
            <a:extLst>
              <a:ext uri="{FF2B5EF4-FFF2-40B4-BE49-F238E27FC236}">
                <a16:creationId xmlns:a16="http://schemas.microsoft.com/office/drawing/2014/main" id="{701A9B80-3779-475E-9CAF-480F68BF7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92145"/>
              </p:ext>
            </p:extLst>
          </p:nvPr>
        </p:nvGraphicFramePr>
        <p:xfrm>
          <a:off x="1634146" y="7532823"/>
          <a:ext cx="652505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89" name="Table 5">
            <a:extLst>
              <a:ext uri="{FF2B5EF4-FFF2-40B4-BE49-F238E27FC236}">
                <a16:creationId xmlns:a16="http://schemas.microsoft.com/office/drawing/2014/main" id="{5B56B2F6-5616-4919-8C78-FD5DDBA22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1256"/>
              </p:ext>
            </p:extLst>
          </p:nvPr>
        </p:nvGraphicFramePr>
        <p:xfrm>
          <a:off x="1634146" y="8021836"/>
          <a:ext cx="440563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90" name="Table 5">
            <a:extLst>
              <a:ext uri="{FF2B5EF4-FFF2-40B4-BE49-F238E27FC236}">
                <a16:creationId xmlns:a16="http://schemas.microsoft.com/office/drawing/2014/main" id="{0D97A4EB-5EC4-42D8-AF22-5C1E3D529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80536"/>
              </p:ext>
            </p:extLst>
          </p:nvPr>
        </p:nvGraphicFramePr>
        <p:xfrm>
          <a:off x="1613622" y="1653911"/>
          <a:ext cx="3195809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sp>
        <p:nvSpPr>
          <p:cNvPr id="391" name="Rectangle 390">
            <a:extLst>
              <a:ext uri="{FF2B5EF4-FFF2-40B4-BE49-F238E27FC236}">
                <a16:creationId xmlns:a16="http://schemas.microsoft.com/office/drawing/2014/main" id="{C74AAA3F-0874-4A89-8651-6834695CA6D7}"/>
              </a:ext>
            </a:extLst>
          </p:cNvPr>
          <p:cNvSpPr/>
          <p:nvPr/>
        </p:nvSpPr>
        <p:spPr>
          <a:xfrm>
            <a:off x="2117467" y="8840137"/>
            <a:ext cx="8760063" cy="67811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Combined Suffix Array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A07ECDD5-17D9-4C56-975D-13F8803E6017}"/>
              </a:ext>
            </a:extLst>
          </p:cNvPr>
          <p:cNvSpPr txBox="1"/>
          <p:nvPr/>
        </p:nvSpPr>
        <p:spPr>
          <a:xfrm>
            <a:off x="1515431" y="9713358"/>
            <a:ext cx="553998" cy="548195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b="1" dirty="0"/>
              <a:t>Final Output by combing three suffix array</a:t>
            </a:r>
          </a:p>
        </p:txBody>
      </p:sp>
      <p:graphicFrame>
        <p:nvGraphicFramePr>
          <p:cNvPr id="393" name="Table 5">
            <a:extLst>
              <a:ext uri="{FF2B5EF4-FFF2-40B4-BE49-F238E27FC236}">
                <a16:creationId xmlns:a16="http://schemas.microsoft.com/office/drawing/2014/main" id="{EB0D3748-7EF2-44D7-87FE-5C3F8ACA8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90697"/>
              </p:ext>
            </p:extLst>
          </p:nvPr>
        </p:nvGraphicFramePr>
        <p:xfrm>
          <a:off x="5779382" y="15043210"/>
          <a:ext cx="3195809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94" name="Table 5">
            <a:extLst>
              <a:ext uri="{FF2B5EF4-FFF2-40B4-BE49-F238E27FC236}">
                <a16:creationId xmlns:a16="http://schemas.microsoft.com/office/drawing/2014/main" id="{5DA3D3C6-2D3C-42E8-BF9E-882A6A3CC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909422"/>
              </p:ext>
            </p:extLst>
          </p:nvPr>
        </p:nvGraphicFramePr>
        <p:xfrm>
          <a:off x="5779382" y="14603430"/>
          <a:ext cx="2967188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95" name="Table 5">
            <a:extLst>
              <a:ext uri="{FF2B5EF4-FFF2-40B4-BE49-F238E27FC236}">
                <a16:creationId xmlns:a16="http://schemas.microsoft.com/office/drawing/2014/main" id="{C52E7156-B452-442D-B69D-85121E4EF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44728"/>
              </p:ext>
            </p:extLst>
          </p:nvPr>
        </p:nvGraphicFramePr>
        <p:xfrm>
          <a:off x="5779382" y="14163652"/>
          <a:ext cx="2755246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96" name="Table 5">
            <a:extLst>
              <a:ext uri="{FF2B5EF4-FFF2-40B4-BE49-F238E27FC236}">
                <a16:creationId xmlns:a16="http://schemas.microsoft.com/office/drawing/2014/main" id="{5E7803CA-87EA-4A57-AF0A-D0AE6B879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646478"/>
              </p:ext>
            </p:extLst>
          </p:nvPr>
        </p:nvGraphicFramePr>
        <p:xfrm>
          <a:off x="5779382" y="13723874"/>
          <a:ext cx="2543304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97" name="Table 5">
            <a:extLst>
              <a:ext uri="{FF2B5EF4-FFF2-40B4-BE49-F238E27FC236}">
                <a16:creationId xmlns:a16="http://schemas.microsoft.com/office/drawing/2014/main" id="{4FBF4272-42F4-448A-A9DF-2C74106A4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74477"/>
              </p:ext>
            </p:extLst>
          </p:nvPr>
        </p:nvGraphicFramePr>
        <p:xfrm>
          <a:off x="5779382" y="13284096"/>
          <a:ext cx="2331362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98" name="Table 5">
            <a:extLst>
              <a:ext uri="{FF2B5EF4-FFF2-40B4-BE49-F238E27FC236}">
                <a16:creationId xmlns:a16="http://schemas.microsoft.com/office/drawing/2014/main" id="{9CF69E1F-321F-484C-B3B2-9A4EE5750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46294"/>
              </p:ext>
            </p:extLst>
          </p:nvPr>
        </p:nvGraphicFramePr>
        <p:xfrm>
          <a:off x="5779382" y="12844318"/>
          <a:ext cx="2119420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399" name="Table 5">
            <a:extLst>
              <a:ext uri="{FF2B5EF4-FFF2-40B4-BE49-F238E27FC236}">
                <a16:creationId xmlns:a16="http://schemas.microsoft.com/office/drawing/2014/main" id="{BA125944-CCC4-4863-9AFC-A7A83C344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21777"/>
              </p:ext>
            </p:extLst>
          </p:nvPr>
        </p:nvGraphicFramePr>
        <p:xfrm>
          <a:off x="5779382" y="12404540"/>
          <a:ext cx="1907478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00" name="Table 5">
            <a:extLst>
              <a:ext uri="{FF2B5EF4-FFF2-40B4-BE49-F238E27FC236}">
                <a16:creationId xmlns:a16="http://schemas.microsoft.com/office/drawing/2014/main" id="{7419BD45-F960-4FD2-A3E2-EB96796E1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87531"/>
              </p:ext>
            </p:extLst>
          </p:nvPr>
        </p:nvGraphicFramePr>
        <p:xfrm>
          <a:off x="5779382" y="11964762"/>
          <a:ext cx="1695536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01" name="Table 5">
            <a:extLst>
              <a:ext uri="{FF2B5EF4-FFF2-40B4-BE49-F238E27FC236}">
                <a16:creationId xmlns:a16="http://schemas.microsoft.com/office/drawing/2014/main" id="{A968EC47-AC7F-448F-85B8-DECE26201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39505"/>
              </p:ext>
            </p:extLst>
          </p:nvPr>
        </p:nvGraphicFramePr>
        <p:xfrm>
          <a:off x="5779382" y="11524984"/>
          <a:ext cx="1483594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02" name="Table 5">
            <a:extLst>
              <a:ext uri="{FF2B5EF4-FFF2-40B4-BE49-F238E27FC236}">
                <a16:creationId xmlns:a16="http://schemas.microsoft.com/office/drawing/2014/main" id="{A27F9674-F9C8-4699-B2B4-506E3ADB0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66986"/>
              </p:ext>
            </p:extLst>
          </p:nvPr>
        </p:nvGraphicFramePr>
        <p:xfrm>
          <a:off x="5779382" y="11085206"/>
          <a:ext cx="1271652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03" name="Table 5">
            <a:extLst>
              <a:ext uri="{FF2B5EF4-FFF2-40B4-BE49-F238E27FC236}">
                <a16:creationId xmlns:a16="http://schemas.microsoft.com/office/drawing/2014/main" id="{D71D0099-7658-4B99-8FE0-49E6ADCD7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97471"/>
              </p:ext>
            </p:extLst>
          </p:nvPr>
        </p:nvGraphicFramePr>
        <p:xfrm>
          <a:off x="5779382" y="10645428"/>
          <a:ext cx="1059710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04" name="Table 5">
            <a:extLst>
              <a:ext uri="{FF2B5EF4-FFF2-40B4-BE49-F238E27FC236}">
                <a16:creationId xmlns:a16="http://schemas.microsoft.com/office/drawing/2014/main" id="{44AB94F9-1A35-4329-BFCB-C720E6F89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863111"/>
              </p:ext>
            </p:extLst>
          </p:nvPr>
        </p:nvGraphicFramePr>
        <p:xfrm>
          <a:off x="5779382" y="10205650"/>
          <a:ext cx="847768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05" name="Table 5">
            <a:extLst>
              <a:ext uri="{FF2B5EF4-FFF2-40B4-BE49-F238E27FC236}">
                <a16:creationId xmlns:a16="http://schemas.microsoft.com/office/drawing/2014/main" id="{F81CE4A1-9DFE-4AF7-A044-A63FFAB4A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39719"/>
              </p:ext>
            </p:extLst>
          </p:nvPr>
        </p:nvGraphicFramePr>
        <p:xfrm>
          <a:off x="5779382" y="9765872"/>
          <a:ext cx="635826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06" name="Table 5">
            <a:extLst>
              <a:ext uri="{FF2B5EF4-FFF2-40B4-BE49-F238E27FC236}">
                <a16:creationId xmlns:a16="http://schemas.microsoft.com/office/drawing/2014/main" id="{F12AF3E2-F5B4-47F1-BCCD-EEFBE5752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814051"/>
              </p:ext>
            </p:extLst>
          </p:nvPr>
        </p:nvGraphicFramePr>
        <p:xfrm>
          <a:off x="5779382" y="9326094"/>
          <a:ext cx="423884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sp>
        <p:nvSpPr>
          <p:cNvPr id="407" name="Rectangle 406">
            <a:extLst>
              <a:ext uri="{FF2B5EF4-FFF2-40B4-BE49-F238E27FC236}">
                <a16:creationId xmlns:a16="http://schemas.microsoft.com/office/drawing/2014/main" id="{CB50CEEB-F0BB-4AE6-8447-B28F0E0CA02F}"/>
              </a:ext>
            </a:extLst>
          </p:cNvPr>
          <p:cNvSpPr/>
          <p:nvPr/>
        </p:nvSpPr>
        <p:spPr>
          <a:xfrm>
            <a:off x="4946054" y="2633256"/>
            <a:ext cx="4393436" cy="43831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D6590052-2AAE-4D8F-85A9-FC6B8758B056}"/>
              </a:ext>
            </a:extLst>
          </p:cNvPr>
          <p:cNvSpPr/>
          <p:nvPr/>
        </p:nvSpPr>
        <p:spPr>
          <a:xfrm>
            <a:off x="1589569" y="4568862"/>
            <a:ext cx="8852678" cy="438314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09" name="Table 5">
            <a:extLst>
              <a:ext uri="{FF2B5EF4-FFF2-40B4-BE49-F238E27FC236}">
                <a16:creationId xmlns:a16="http://schemas.microsoft.com/office/drawing/2014/main" id="{BD6E5E8E-9221-4922-8AB9-37A1BEB93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36135"/>
              </p:ext>
            </p:extLst>
          </p:nvPr>
        </p:nvGraphicFramePr>
        <p:xfrm>
          <a:off x="2406403" y="9758957"/>
          <a:ext cx="2983867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0" name="Table 5">
            <a:extLst>
              <a:ext uri="{FF2B5EF4-FFF2-40B4-BE49-F238E27FC236}">
                <a16:creationId xmlns:a16="http://schemas.microsoft.com/office/drawing/2014/main" id="{1A868507-9A6D-4814-AAC1-6D76B7DC2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09083"/>
              </p:ext>
            </p:extLst>
          </p:nvPr>
        </p:nvGraphicFramePr>
        <p:xfrm>
          <a:off x="2406403" y="10200370"/>
          <a:ext cx="2771925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1" name="Table 5">
            <a:extLst>
              <a:ext uri="{FF2B5EF4-FFF2-40B4-BE49-F238E27FC236}">
                <a16:creationId xmlns:a16="http://schemas.microsoft.com/office/drawing/2014/main" id="{682E791B-1B2D-42E0-A086-512DAD773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82141"/>
              </p:ext>
            </p:extLst>
          </p:nvPr>
        </p:nvGraphicFramePr>
        <p:xfrm>
          <a:off x="2406403" y="10641783"/>
          <a:ext cx="2559983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2" name="Table 5">
            <a:extLst>
              <a:ext uri="{FF2B5EF4-FFF2-40B4-BE49-F238E27FC236}">
                <a16:creationId xmlns:a16="http://schemas.microsoft.com/office/drawing/2014/main" id="{A0D4B1A7-906F-4469-AE5C-13CE54D28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428337"/>
              </p:ext>
            </p:extLst>
          </p:nvPr>
        </p:nvGraphicFramePr>
        <p:xfrm>
          <a:off x="2406403" y="11083196"/>
          <a:ext cx="2348041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3" name="Table 5">
            <a:extLst>
              <a:ext uri="{FF2B5EF4-FFF2-40B4-BE49-F238E27FC236}">
                <a16:creationId xmlns:a16="http://schemas.microsoft.com/office/drawing/2014/main" id="{30F42778-89BF-46F1-9887-C2E6D59AE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020074"/>
              </p:ext>
            </p:extLst>
          </p:nvPr>
        </p:nvGraphicFramePr>
        <p:xfrm>
          <a:off x="2406403" y="11524609"/>
          <a:ext cx="2136099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4" name="Table 5">
            <a:extLst>
              <a:ext uri="{FF2B5EF4-FFF2-40B4-BE49-F238E27FC236}">
                <a16:creationId xmlns:a16="http://schemas.microsoft.com/office/drawing/2014/main" id="{1177EDBE-7114-4AAA-8E9B-4813CC415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57646"/>
              </p:ext>
            </p:extLst>
          </p:nvPr>
        </p:nvGraphicFramePr>
        <p:xfrm>
          <a:off x="2406403" y="11966022"/>
          <a:ext cx="1924157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5" name="Table 5">
            <a:extLst>
              <a:ext uri="{FF2B5EF4-FFF2-40B4-BE49-F238E27FC236}">
                <a16:creationId xmlns:a16="http://schemas.microsoft.com/office/drawing/2014/main" id="{120C14B6-240C-47C5-921F-2A726CFC5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00303"/>
              </p:ext>
            </p:extLst>
          </p:nvPr>
        </p:nvGraphicFramePr>
        <p:xfrm>
          <a:off x="2406403" y="12407435"/>
          <a:ext cx="1712215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6" name="Table 5">
            <a:extLst>
              <a:ext uri="{FF2B5EF4-FFF2-40B4-BE49-F238E27FC236}">
                <a16:creationId xmlns:a16="http://schemas.microsoft.com/office/drawing/2014/main" id="{75556BCD-0B68-4B8A-BFB9-B5D044CD5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36471"/>
              </p:ext>
            </p:extLst>
          </p:nvPr>
        </p:nvGraphicFramePr>
        <p:xfrm>
          <a:off x="2406403" y="12848848"/>
          <a:ext cx="1500273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7" name="Table 5">
            <a:extLst>
              <a:ext uri="{FF2B5EF4-FFF2-40B4-BE49-F238E27FC236}">
                <a16:creationId xmlns:a16="http://schemas.microsoft.com/office/drawing/2014/main" id="{571D2EF7-63A2-4A12-8216-10B416B65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60686"/>
              </p:ext>
            </p:extLst>
          </p:nvPr>
        </p:nvGraphicFramePr>
        <p:xfrm>
          <a:off x="2406403" y="14173087"/>
          <a:ext cx="864447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8" name="Table 5">
            <a:extLst>
              <a:ext uri="{FF2B5EF4-FFF2-40B4-BE49-F238E27FC236}">
                <a16:creationId xmlns:a16="http://schemas.microsoft.com/office/drawing/2014/main" id="{63209966-CEBA-4C2B-A6ED-39A6075AC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09365"/>
              </p:ext>
            </p:extLst>
          </p:nvPr>
        </p:nvGraphicFramePr>
        <p:xfrm>
          <a:off x="2406403" y="13290261"/>
          <a:ext cx="1288331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19" name="Table 5">
            <a:extLst>
              <a:ext uri="{FF2B5EF4-FFF2-40B4-BE49-F238E27FC236}">
                <a16:creationId xmlns:a16="http://schemas.microsoft.com/office/drawing/2014/main" id="{5B65B05F-1409-4C27-84FB-6AE79B0CD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75283"/>
              </p:ext>
            </p:extLst>
          </p:nvPr>
        </p:nvGraphicFramePr>
        <p:xfrm>
          <a:off x="2406403" y="13731674"/>
          <a:ext cx="1076389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20" name="Table 5">
            <a:extLst>
              <a:ext uri="{FF2B5EF4-FFF2-40B4-BE49-F238E27FC236}">
                <a16:creationId xmlns:a16="http://schemas.microsoft.com/office/drawing/2014/main" id="{FFB4E5C8-7AB3-49D3-8521-330518814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70571"/>
              </p:ext>
            </p:extLst>
          </p:nvPr>
        </p:nvGraphicFramePr>
        <p:xfrm>
          <a:off x="2406403" y="14614500"/>
          <a:ext cx="652505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21" name="Table 5">
            <a:extLst>
              <a:ext uri="{FF2B5EF4-FFF2-40B4-BE49-F238E27FC236}">
                <a16:creationId xmlns:a16="http://schemas.microsoft.com/office/drawing/2014/main" id="{5D4C36B2-FB08-4D8C-B04D-2074519C6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759822"/>
              </p:ext>
            </p:extLst>
          </p:nvPr>
        </p:nvGraphicFramePr>
        <p:xfrm>
          <a:off x="2406403" y="15055910"/>
          <a:ext cx="440563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22" name="Table 5">
            <a:extLst>
              <a:ext uri="{FF2B5EF4-FFF2-40B4-BE49-F238E27FC236}">
                <a16:creationId xmlns:a16="http://schemas.microsoft.com/office/drawing/2014/main" id="{ECCF0C3D-2276-42DE-B42B-FEC46F26E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32966"/>
              </p:ext>
            </p:extLst>
          </p:nvPr>
        </p:nvGraphicFramePr>
        <p:xfrm>
          <a:off x="2406403" y="9317544"/>
          <a:ext cx="3195809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01191026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92956773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828140532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96207381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7029639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287634837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3602073835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05288887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52468299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182853910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1315937384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4113727942"/>
                    </a:ext>
                  </a:extLst>
                </a:gridCol>
                <a:gridCol w="228621">
                  <a:extLst>
                    <a:ext uri="{9D8B030D-6E8A-4147-A177-3AD203B41FA5}">
                      <a16:colId xmlns:a16="http://schemas.microsoft.com/office/drawing/2014/main" val="23851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 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 anchor="ctr"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graphicFrame>
        <p:nvGraphicFramePr>
          <p:cNvPr id="423" name="Table 5">
            <a:extLst>
              <a:ext uri="{FF2B5EF4-FFF2-40B4-BE49-F238E27FC236}">
                <a16:creationId xmlns:a16="http://schemas.microsoft.com/office/drawing/2014/main" id="{7B8D8AB4-E8C1-4560-B4A3-BBC5EEE0F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975441"/>
              </p:ext>
            </p:extLst>
          </p:nvPr>
        </p:nvGraphicFramePr>
        <p:xfrm>
          <a:off x="9545093" y="12233673"/>
          <a:ext cx="423884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1942">
                  <a:extLst>
                    <a:ext uri="{9D8B030D-6E8A-4147-A177-3AD203B41FA5}">
                      <a16:colId xmlns:a16="http://schemas.microsoft.com/office/drawing/2014/main" val="4234330078"/>
                    </a:ext>
                  </a:extLst>
                </a:gridCol>
                <a:gridCol w="211942">
                  <a:extLst>
                    <a:ext uri="{9D8B030D-6E8A-4147-A177-3AD203B41FA5}">
                      <a16:colId xmlns:a16="http://schemas.microsoft.com/office/drawing/2014/main" val="2594009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</a:t>
                      </a:r>
                    </a:p>
                  </a:txBody>
                  <a:tcPr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</a:t>
                      </a:r>
                    </a:p>
                  </a:txBody>
                  <a:tcPr anchor="ctr"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79071"/>
                  </a:ext>
                </a:extLst>
              </a:tr>
            </a:tbl>
          </a:graphicData>
        </a:graphic>
      </p:graphicFrame>
      <p:sp>
        <p:nvSpPr>
          <p:cNvPr id="424" name="Arrow: Down 423">
            <a:extLst>
              <a:ext uri="{FF2B5EF4-FFF2-40B4-BE49-F238E27FC236}">
                <a16:creationId xmlns:a16="http://schemas.microsoft.com/office/drawing/2014/main" id="{6E2E476B-7543-4F65-8109-9308E2F9FFB0}"/>
              </a:ext>
            </a:extLst>
          </p:cNvPr>
          <p:cNvSpPr/>
          <p:nvPr/>
        </p:nvSpPr>
        <p:spPr>
          <a:xfrm>
            <a:off x="2906696" y="8388715"/>
            <a:ext cx="388408" cy="429288"/>
          </a:xfrm>
          <a:prstGeom prst="downArrow">
            <a:avLst/>
          </a:prstGeom>
          <a:gradFill>
            <a:gsLst>
              <a:gs pos="0">
                <a:srgbClr val="D6DCE5">
                  <a:alpha val="0"/>
                </a:srgb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Arrow: Down 424">
            <a:extLst>
              <a:ext uri="{FF2B5EF4-FFF2-40B4-BE49-F238E27FC236}">
                <a16:creationId xmlns:a16="http://schemas.microsoft.com/office/drawing/2014/main" id="{EDA763F4-B024-4FF9-BC45-B0E055CA2EEB}"/>
              </a:ext>
            </a:extLst>
          </p:cNvPr>
          <p:cNvSpPr/>
          <p:nvPr/>
        </p:nvSpPr>
        <p:spPr>
          <a:xfrm>
            <a:off x="5914128" y="8388715"/>
            <a:ext cx="388408" cy="429288"/>
          </a:xfrm>
          <a:prstGeom prst="downArrow">
            <a:avLst/>
          </a:prstGeom>
          <a:gradFill>
            <a:gsLst>
              <a:gs pos="0">
                <a:srgbClr val="DEEBF7">
                  <a:alpha val="0"/>
                </a:srgb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Arrow: Down 425">
            <a:extLst>
              <a:ext uri="{FF2B5EF4-FFF2-40B4-BE49-F238E27FC236}">
                <a16:creationId xmlns:a16="http://schemas.microsoft.com/office/drawing/2014/main" id="{95CD20F4-345E-4747-B43A-6A2E9CEF9ED8}"/>
              </a:ext>
            </a:extLst>
          </p:cNvPr>
          <p:cNvSpPr/>
          <p:nvPr/>
        </p:nvSpPr>
        <p:spPr>
          <a:xfrm>
            <a:off x="9339490" y="8388715"/>
            <a:ext cx="388408" cy="429288"/>
          </a:xfrm>
          <a:prstGeom prst="downArrow">
            <a:avLst/>
          </a:prstGeom>
          <a:gradFill>
            <a:gsLst>
              <a:gs pos="0">
                <a:srgbClr val="DAE3F3">
                  <a:alpha val="0"/>
                </a:srgb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4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47568" y="7052485"/>
            <a:ext cx="8391654" cy="1954416"/>
            <a:chOff x="883765" y="750325"/>
            <a:chExt cx="10069985" cy="2345299"/>
          </a:xfrm>
        </p:grpSpPr>
        <p:grpSp>
          <p:nvGrpSpPr>
            <p:cNvPr id="5" name="Group 4"/>
            <p:cNvGrpSpPr/>
            <p:nvPr/>
          </p:nvGrpSpPr>
          <p:grpSpPr>
            <a:xfrm>
              <a:off x="8139839" y="750325"/>
              <a:ext cx="2352086" cy="2269099"/>
              <a:chOff x="6187515" y="944717"/>
              <a:chExt cx="2352086" cy="1098729"/>
            </a:xfrm>
          </p:grpSpPr>
          <p:sp>
            <p:nvSpPr>
              <p:cNvPr id="14" name="Content Placeholder 10"/>
              <p:cNvSpPr txBox="1">
                <a:spLocks/>
              </p:cNvSpPr>
              <p:nvPr/>
            </p:nvSpPr>
            <p:spPr>
              <a:xfrm>
                <a:off x="6187515" y="944717"/>
                <a:ext cx="1245498" cy="1098729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Admission</a:t>
                </a: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OfAdmission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ateOfAdmission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</a:t>
                </a: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dat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date</a:t>
                </a: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dateO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dateOf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dateOfA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dateOfAd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dateOfAdm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dateOfAdmi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dateOfAdmis</a:t>
                </a:r>
                <a:endParaRPr lang="sv-SE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Content Placeholder 10"/>
              <p:cNvSpPr txBox="1">
                <a:spLocks/>
              </p:cNvSpPr>
              <p:nvPr/>
            </p:nvSpPr>
            <p:spPr>
              <a:xfrm>
                <a:off x="7433013" y="969979"/>
                <a:ext cx="1106588" cy="1073467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dateOfAdmiss</a:t>
                </a: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dateOfAdmissi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dateOfAdmissio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dateOfAdmission</a:t>
                </a: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dmission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eOfAdmission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fAdmission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ion</a:t>
                </a: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ission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mission</a:t>
                </a: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</a:t>
                </a: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sion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ssion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teOfAdmission</a:t>
                </a:r>
                <a:endParaRPr lang="sv-SE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Round Diagonal Corner Rectangle 5"/>
            <p:cNvSpPr/>
            <p:nvPr/>
          </p:nvSpPr>
          <p:spPr>
            <a:xfrm>
              <a:off x="2520081" y="776189"/>
              <a:ext cx="1611840" cy="2319435"/>
            </a:xfrm>
            <a:prstGeom prst="round2Diag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bIns="0" rtlCol="0" anchor="t"/>
            <a:lstStyle/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dateOfAdmission</a:t>
              </a: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ateOfAdmission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teOfAdmission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eOfAdmission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OfAdmission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fAdmission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Admission</a:t>
              </a: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dmission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mission</a:t>
              </a: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ission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ssion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sion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ion</a:t>
              </a: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</a:t>
              </a:r>
              <a:endParaRPr lang="sv-SE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ound Diagonal Corner Rectangle 6"/>
            <p:cNvSpPr/>
            <p:nvPr/>
          </p:nvSpPr>
          <p:spPr>
            <a:xfrm>
              <a:off x="4331885" y="776190"/>
              <a:ext cx="1609713" cy="2319433"/>
            </a:xfrm>
            <a:prstGeom prst="round2Diag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</a:t>
              </a: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</a:t>
              </a: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dateO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dateOf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dateOfA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dateOfAd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dateOfAdm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dateOfAdmi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dateOfAdmis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dateOfAdmiss</a:t>
              </a: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dateOfAdmissi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dateOfAdmissio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dateOfAdmission</a:t>
              </a:r>
              <a:endParaRPr lang="sv-SE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ound Diagonal Corner Rectangle 7"/>
            <p:cNvSpPr/>
            <p:nvPr/>
          </p:nvSpPr>
          <p:spPr>
            <a:xfrm>
              <a:off x="6141562" y="776190"/>
              <a:ext cx="1609713" cy="2319429"/>
            </a:xfrm>
            <a:prstGeom prst="round2Diag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sv-SE" sz="833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</a:t>
              </a: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sv-SE" sz="833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</a:t>
              </a: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sv-SE" sz="833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Admission</a:t>
              </a:r>
            </a:p>
          </p:txBody>
        </p:sp>
        <p:sp>
          <p:nvSpPr>
            <p:cNvPr id="9" name="Round Diagonal Corner Rectangle 8"/>
            <p:cNvSpPr/>
            <p:nvPr/>
          </p:nvSpPr>
          <p:spPr>
            <a:xfrm>
              <a:off x="7951238" y="776189"/>
              <a:ext cx="3002512" cy="2319431"/>
            </a:xfrm>
            <a:prstGeom prst="round2Diag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endParaRPr lang="sv-SE" sz="917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Pentagon 9"/>
            <p:cNvSpPr/>
            <p:nvPr/>
          </p:nvSpPr>
          <p:spPr>
            <a:xfrm>
              <a:off x="883765" y="1108587"/>
              <a:ext cx="1513238" cy="419100"/>
            </a:xfrm>
            <a:prstGeom prst="homePlate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dateOfAdmission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161388" y="1240322"/>
              <a:ext cx="143662" cy="1436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endParaRPr lang="en-US" sz="917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465494" y="1240322"/>
              <a:ext cx="143662" cy="1436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endParaRPr lang="en-US" sz="917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Connector 12"/>
            <p:cNvCxnSpPr>
              <a:stCxn id="11" idx="6"/>
              <a:endCxn id="12" idx="2"/>
            </p:cNvCxnSpPr>
            <p:nvPr/>
          </p:nvCxnSpPr>
          <p:spPr>
            <a:xfrm>
              <a:off x="2305050" y="1312153"/>
              <a:ext cx="1604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own Arrow Callout 15"/>
          <p:cNvSpPr/>
          <p:nvPr/>
        </p:nvSpPr>
        <p:spPr>
          <a:xfrm>
            <a:off x="3111161" y="6804515"/>
            <a:ext cx="1343200" cy="263844"/>
          </a:xfrm>
          <a:prstGeom prst="downArrowCallout">
            <a:avLst/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15773">
              <a:lnSpc>
                <a:spcPts val="833"/>
              </a:lnSpc>
              <a:spcBef>
                <a:spcPct val="20000"/>
              </a:spcBef>
              <a:buClr>
                <a:srgbClr val="0779B7">
                  <a:lumMod val="75000"/>
                </a:srgbClr>
              </a:buClr>
              <a:buSzPct val="200000"/>
            </a:pPr>
            <a:r>
              <a:rPr lang="en-US" sz="917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Backward Suffix Array</a:t>
            </a:r>
          </a:p>
        </p:txBody>
      </p:sp>
      <p:sp>
        <p:nvSpPr>
          <p:cNvPr id="17" name="Down Arrow Callout 16"/>
          <p:cNvSpPr/>
          <p:nvPr/>
        </p:nvSpPr>
        <p:spPr>
          <a:xfrm>
            <a:off x="4621001" y="6804516"/>
            <a:ext cx="1341428" cy="263844"/>
          </a:xfrm>
          <a:prstGeom prst="downArrowCallout">
            <a:avLst/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15773">
              <a:lnSpc>
                <a:spcPts val="833"/>
              </a:lnSpc>
              <a:spcBef>
                <a:spcPct val="20000"/>
              </a:spcBef>
              <a:buClr>
                <a:srgbClr val="0779B7">
                  <a:lumMod val="75000"/>
                </a:srgbClr>
              </a:buClr>
              <a:buSzPct val="200000"/>
            </a:pPr>
            <a:r>
              <a:rPr lang="en-US" sz="917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 Suffix Array</a:t>
            </a:r>
          </a:p>
        </p:txBody>
      </p:sp>
      <p:sp>
        <p:nvSpPr>
          <p:cNvPr id="18" name="Down Arrow Callout 17"/>
          <p:cNvSpPr/>
          <p:nvPr/>
        </p:nvSpPr>
        <p:spPr>
          <a:xfrm>
            <a:off x="6129062" y="6812920"/>
            <a:ext cx="1341428" cy="263844"/>
          </a:xfrm>
          <a:prstGeom prst="downArrowCallout">
            <a:avLst/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15773">
              <a:lnSpc>
                <a:spcPts val="833"/>
              </a:lnSpc>
              <a:spcBef>
                <a:spcPct val="20000"/>
              </a:spcBef>
              <a:buClr>
                <a:srgbClr val="0779B7">
                  <a:lumMod val="75000"/>
                </a:srgbClr>
              </a:buClr>
              <a:buSzPct val="200000"/>
            </a:pPr>
            <a:r>
              <a:rPr lang="en-US" sz="917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Regex</a:t>
            </a:r>
          </a:p>
        </p:txBody>
      </p:sp>
      <p:sp>
        <p:nvSpPr>
          <p:cNvPr id="19" name="Down Arrow Callout 18"/>
          <p:cNvSpPr/>
          <p:nvPr/>
        </p:nvSpPr>
        <p:spPr>
          <a:xfrm>
            <a:off x="7637125" y="6795848"/>
            <a:ext cx="2502093" cy="263844"/>
          </a:xfrm>
          <a:prstGeom prst="downArrowCallout">
            <a:avLst/>
          </a:prstGeom>
          <a:noFill/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15773">
              <a:lnSpc>
                <a:spcPts val="833"/>
              </a:lnSpc>
              <a:spcBef>
                <a:spcPct val="20000"/>
              </a:spcBef>
              <a:buClr>
                <a:srgbClr val="0779B7">
                  <a:lumMod val="75000"/>
                </a:srgbClr>
              </a:buClr>
              <a:buSzPct val="200000"/>
            </a:pPr>
            <a:r>
              <a:rPr lang="en-US" sz="917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Combined Suffix Array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747568" y="9078478"/>
            <a:ext cx="8391654" cy="2357295"/>
            <a:chOff x="883765" y="764396"/>
            <a:chExt cx="10069985" cy="2828754"/>
          </a:xfrm>
        </p:grpSpPr>
        <p:grpSp>
          <p:nvGrpSpPr>
            <p:cNvPr id="21" name="Group 20"/>
            <p:cNvGrpSpPr/>
            <p:nvPr/>
          </p:nvGrpSpPr>
          <p:grpSpPr>
            <a:xfrm>
              <a:off x="8139839" y="764396"/>
              <a:ext cx="2352086" cy="2828754"/>
              <a:chOff x="6187515" y="951531"/>
              <a:chExt cx="2352086" cy="1369721"/>
            </a:xfrm>
          </p:grpSpPr>
          <p:sp>
            <p:nvSpPr>
              <p:cNvPr id="30" name="Content Placeholder 10"/>
              <p:cNvSpPr txBox="1">
                <a:spLocks/>
              </p:cNvSpPr>
              <p:nvPr/>
            </p:nvSpPr>
            <p:spPr>
              <a:xfrm>
                <a:off x="6187515" y="990838"/>
                <a:ext cx="1245498" cy="1330414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</a:t>
                </a: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Adm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Admi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Admis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Admiss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Admissi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Admissio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Admission</a:t>
                </a: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AdmissionS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AdmissionSt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AdmissionSta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AdmissionStar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AdmissionStart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AdmissionStartD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AdmissionStartDa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AdmissionStartDat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AdmissionStartDate</a:t>
                </a:r>
                <a:endParaRPr lang="sv-SE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Content Placeholder 10"/>
              <p:cNvSpPr txBox="1">
                <a:spLocks/>
              </p:cNvSpPr>
              <p:nvPr/>
            </p:nvSpPr>
            <p:spPr>
              <a:xfrm>
                <a:off x="7433013" y="951531"/>
                <a:ext cx="1106588" cy="1351273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Date</a:t>
                </a: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StartDate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artDate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ate</a:t>
                </a: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dmissionStartDate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ionStartDate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issionStartDate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missionStartDate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nStartDate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onStartDate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rtDate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sionStartDate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ssionStartDate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tDate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tartDate</a:t>
                </a:r>
                <a:endParaRPr lang="en-US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1015773">
                  <a:lnSpc>
                    <a:spcPts val="833"/>
                  </a:lnSpc>
                  <a:spcBef>
                    <a:spcPct val="20000"/>
                  </a:spcBef>
                  <a:buClr>
                    <a:srgbClr val="0779B7">
                      <a:lumMod val="75000"/>
                    </a:srgbClr>
                  </a:buClr>
                  <a:buSzPct val="200000"/>
                </a:pPr>
                <a:r>
                  <a:rPr lang="en-US" sz="833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te</a:t>
                </a:r>
                <a:endParaRPr lang="sv-SE" sz="8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2" name="Round Diagonal Corner Rectangle 21"/>
            <p:cNvSpPr/>
            <p:nvPr/>
          </p:nvSpPr>
          <p:spPr>
            <a:xfrm>
              <a:off x="2520081" y="776189"/>
              <a:ext cx="1611840" cy="2816961"/>
            </a:xfrm>
            <a:prstGeom prst="round2Diag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bIns="0" rtlCol="0" anchor="t"/>
            <a:lstStyle/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AdmissionStartDate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dmissionStartDate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missionStartDate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issionStartDate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ssionStartDate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sionStartDate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ionStartDate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onStartDate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nStartDate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StartDate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tartDate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artDate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rtDate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tDate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</a:t>
              </a: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ate</a:t>
              </a: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</a:t>
              </a:r>
              <a:endParaRPr lang="sv-SE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ound Diagonal Corner Rectangle 22"/>
            <p:cNvSpPr/>
            <p:nvPr/>
          </p:nvSpPr>
          <p:spPr>
            <a:xfrm>
              <a:off x="4331885" y="776190"/>
              <a:ext cx="1609713" cy="2816960"/>
            </a:xfrm>
            <a:prstGeom prst="round2Diag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</a:t>
              </a: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Admis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Admiss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Admissi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Admissio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Admission</a:t>
              </a: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AdmissionS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AdmissionSt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AdmissionSta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AdmissionStar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AdmissionStart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AdmissionStartD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AdmissionStartDa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AdmissionStartDat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AdmissionStartDate</a:t>
              </a:r>
              <a:endParaRPr lang="sv-SE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ound Diagonal Corner Rectangle 23"/>
            <p:cNvSpPr/>
            <p:nvPr/>
          </p:nvSpPr>
          <p:spPr>
            <a:xfrm>
              <a:off x="6141562" y="776190"/>
              <a:ext cx="1609713" cy="2816960"/>
            </a:xfrm>
            <a:prstGeom prst="round2Diag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sv-SE" sz="833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Admission</a:t>
              </a: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sv-SE" sz="833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</a:p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sv-SE" sz="833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</a:t>
              </a:r>
            </a:p>
          </p:txBody>
        </p:sp>
        <p:sp>
          <p:nvSpPr>
            <p:cNvPr id="25" name="Round Diagonal Corner Rectangle 24"/>
            <p:cNvSpPr/>
            <p:nvPr/>
          </p:nvSpPr>
          <p:spPr>
            <a:xfrm>
              <a:off x="7951238" y="776189"/>
              <a:ext cx="3002512" cy="2816961"/>
            </a:xfrm>
            <a:prstGeom prst="round2Diag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endParaRPr lang="sv-SE" sz="917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Pentagon 25"/>
            <p:cNvSpPr/>
            <p:nvPr/>
          </p:nvSpPr>
          <p:spPr>
            <a:xfrm>
              <a:off x="883765" y="1108587"/>
              <a:ext cx="1513238" cy="419100"/>
            </a:xfrm>
            <a:prstGeom prst="homePlate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r>
                <a:rPr lang="en-US" sz="833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AdmissionStartDate</a:t>
              </a:r>
              <a:endParaRPr lang="en-US" sz="833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161388" y="1240322"/>
              <a:ext cx="143662" cy="1436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endParaRPr lang="en-US" sz="917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465494" y="1240322"/>
              <a:ext cx="143662" cy="1436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015773">
                <a:lnSpc>
                  <a:spcPts val="833"/>
                </a:lnSpc>
                <a:spcBef>
                  <a:spcPct val="20000"/>
                </a:spcBef>
                <a:buClr>
                  <a:srgbClr val="0779B7">
                    <a:lumMod val="75000"/>
                  </a:srgbClr>
                </a:buClr>
                <a:buSzPct val="200000"/>
              </a:pPr>
              <a:endParaRPr lang="en-US" sz="917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Connector 28"/>
            <p:cNvCxnSpPr>
              <a:stCxn id="27" idx="6"/>
              <a:endCxn id="28" idx="2"/>
            </p:cNvCxnSpPr>
            <p:nvPr/>
          </p:nvCxnSpPr>
          <p:spPr>
            <a:xfrm>
              <a:off x="2305050" y="1312153"/>
              <a:ext cx="1604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292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758</Words>
  <Application>Microsoft Office PowerPoint</Application>
  <PresentationFormat>Custom</PresentationFormat>
  <Paragraphs>694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Musarrat Hussain</dc:creator>
  <cp:lastModifiedBy>Jamil</cp:lastModifiedBy>
  <cp:revision>31</cp:revision>
  <dcterms:created xsi:type="dcterms:W3CDTF">2021-02-25T09:02:38Z</dcterms:created>
  <dcterms:modified xsi:type="dcterms:W3CDTF">2021-03-15T04:38:43Z</dcterms:modified>
</cp:coreProperties>
</file>