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707"/>
    <a:srgbClr val="2DD9B1"/>
    <a:srgbClr val="B799FB"/>
    <a:srgbClr val="81ADD0"/>
    <a:srgbClr val="46729F"/>
    <a:srgbClr val="CFE1F5"/>
    <a:srgbClr val="ACC5D9"/>
    <a:srgbClr val="C00000"/>
    <a:srgbClr val="FCC001"/>
    <a:srgbClr val="05B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50450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LeaveMessageWith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AllowMailMessage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AllowSMS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99251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temperature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systoilicbp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diastolicbp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heartrate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advice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04378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insurance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birthday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pasthistory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allergichistoy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height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70616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categorya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categoryb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defaultdescription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defaultadvice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pinyin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11618" y="1208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Illness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1765"/>
              </p:ext>
            </p:extLst>
          </p:nvPr>
        </p:nvGraphicFramePr>
        <p:xfrm>
          <a:off x="3091635" y="3169092"/>
          <a:ext cx="1834822" cy="859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pscid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customusage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quantity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1078" y="2854635"/>
            <a:ext cx="13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44914"/>
              </p:ext>
            </p:extLst>
          </p:nvPr>
        </p:nvGraphicFramePr>
        <p:xfrm>
          <a:off x="3091635" y="4686888"/>
          <a:ext cx="1834822" cy="572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identity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53674" y="4317556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39659"/>
              </p:ext>
            </p:extLst>
          </p:nvPr>
        </p:nvGraphicFramePr>
        <p:xfrm>
          <a:off x="5957470" y="322396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invetory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specification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producer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paytype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93620" y="281692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Madicine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359</Words>
  <Application>Microsoft Office PowerPoint</Application>
  <PresentationFormat>Widescreen</PresentationFormat>
  <Paragraphs>237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420</cp:revision>
  <dcterms:created xsi:type="dcterms:W3CDTF">2020-07-15T05:51:51Z</dcterms:created>
  <dcterms:modified xsi:type="dcterms:W3CDTF">2021-01-12T02:51:10Z</dcterms:modified>
</cp:coreProperties>
</file>