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70" r:id="rId12"/>
    <p:sldId id="265" r:id="rId13"/>
    <p:sldId id="278" r:id="rId14"/>
    <p:sldId id="266" r:id="rId15"/>
    <p:sldId id="267" r:id="rId16"/>
    <p:sldId id="268" r:id="rId17"/>
    <p:sldId id="269" r:id="rId18"/>
    <p:sldId id="271" r:id="rId19"/>
    <p:sldId id="272" r:id="rId20"/>
    <p:sldId id="277" r:id="rId21"/>
    <p:sldId id="276" r:id="rId22"/>
    <p:sldId id="273" r:id="rId23"/>
    <p:sldId id="274" r:id="rId24"/>
    <p:sldId id="275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66FF"/>
    <a:srgbClr val="FFFFCC"/>
    <a:srgbClr val="AAE193"/>
    <a:srgbClr val="F43CD1"/>
    <a:srgbClr val="DA75EB"/>
    <a:srgbClr val="8FAADC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jects\UHP\UHP_Results\v3_7\Result_metr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Iteration 6a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'iteration 6a'!$G$1</c:f>
              <c:strCache>
                <c:ptCount val="1"/>
                <c:pt idx="0">
                  <c:v>C7(124.8474s)</c:v>
                </c:pt>
              </c:strCache>
            </c:strRef>
          </c:tx>
          <c:spPr>
            <a:pattFill prst="lgCheck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'iteration 6a'!$A$2:$A$12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Average</c:v>
                </c:pt>
              </c:strCache>
            </c:strRef>
          </c:cat>
          <c:val>
            <c:numRef>
              <c:f>'iteration 6a'!$G$2:$G$11</c:f>
              <c:numCache>
                <c:formatCode>General</c:formatCode>
                <c:ptCount val="10"/>
                <c:pt idx="0">
                  <c:v>125.878</c:v>
                </c:pt>
                <c:pt idx="1">
                  <c:v>120.33799999999999</c:v>
                </c:pt>
                <c:pt idx="2">
                  <c:v>125.377</c:v>
                </c:pt>
                <c:pt idx="3">
                  <c:v>124.857</c:v>
                </c:pt>
                <c:pt idx="4">
                  <c:v>122.895</c:v>
                </c:pt>
                <c:pt idx="5">
                  <c:v>121.533</c:v>
                </c:pt>
                <c:pt idx="6">
                  <c:v>131.01</c:v>
                </c:pt>
                <c:pt idx="7">
                  <c:v>130.16999999999999</c:v>
                </c:pt>
                <c:pt idx="8">
                  <c:v>122.91800000000001</c:v>
                </c:pt>
                <c:pt idx="9">
                  <c:v>123.498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C4-48B8-A00F-D939FB82FF8F}"/>
            </c:ext>
          </c:extLst>
        </c:ser>
        <c:ser>
          <c:idx val="1"/>
          <c:order val="1"/>
          <c:tx>
            <c:strRef>
              <c:f>'iteration 6a'!$I$1</c:f>
              <c:strCache>
                <c:ptCount val="1"/>
                <c:pt idx="0">
                  <c:v>C8(194.5284s)</c:v>
                </c:pt>
              </c:strCache>
            </c:strRef>
          </c:tx>
          <c:spPr>
            <a:pattFill prst="wave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'iteration 6a'!$A$2:$A$12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Average</c:v>
                </c:pt>
              </c:strCache>
            </c:strRef>
          </c:cat>
          <c:val>
            <c:numRef>
              <c:f>'iteration 6a'!$I$2:$I$11</c:f>
              <c:numCache>
                <c:formatCode>General</c:formatCode>
                <c:ptCount val="10"/>
                <c:pt idx="0">
                  <c:v>190.72800000000001</c:v>
                </c:pt>
                <c:pt idx="1">
                  <c:v>193.31</c:v>
                </c:pt>
                <c:pt idx="2">
                  <c:v>194.34399999999999</c:v>
                </c:pt>
                <c:pt idx="3">
                  <c:v>192.221</c:v>
                </c:pt>
                <c:pt idx="4">
                  <c:v>196.58600000000001</c:v>
                </c:pt>
                <c:pt idx="5">
                  <c:v>194.55</c:v>
                </c:pt>
                <c:pt idx="6">
                  <c:v>195.93299999999999</c:v>
                </c:pt>
                <c:pt idx="7">
                  <c:v>196.107</c:v>
                </c:pt>
                <c:pt idx="8">
                  <c:v>196.964</c:v>
                </c:pt>
                <c:pt idx="9">
                  <c:v>194.541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C4-48B8-A00F-D939FB82F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4188384"/>
        <c:axId val="-1204188928"/>
      </c:barChart>
      <c:catAx>
        <c:axId val="-120418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Attempt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8928"/>
        <c:crosses val="autoZero"/>
        <c:auto val="1"/>
        <c:lblAlgn val="ctr"/>
        <c:lblOffset val="100"/>
        <c:noMultiLvlLbl val="0"/>
      </c:catAx>
      <c:valAx>
        <c:axId val="-12041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Iteration 6b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'iteration 6b'!$G$1</c:f>
              <c:strCache>
                <c:ptCount val="1"/>
                <c:pt idx="0">
                  <c:v>C7(57.4094s)</c:v>
                </c:pt>
              </c:strCache>
            </c:strRef>
          </c:tx>
          <c:spPr>
            <a:pattFill prst="dashVert">
              <a:fgClr>
                <a:srgbClr val="FF0000"/>
              </a:fgClr>
              <a:bgClr>
                <a:schemeClr val="bg1"/>
              </a:bgClr>
            </a:patt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'iteration 6b'!$A$2:$A$12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Average</c:v>
                </c:pt>
              </c:strCache>
            </c:strRef>
          </c:cat>
          <c:val>
            <c:numRef>
              <c:f>'iteration 6b'!$G$2:$G$11</c:f>
              <c:numCache>
                <c:formatCode>General</c:formatCode>
                <c:ptCount val="10"/>
                <c:pt idx="0">
                  <c:v>57.536999999999999</c:v>
                </c:pt>
                <c:pt idx="1">
                  <c:v>57.552</c:v>
                </c:pt>
                <c:pt idx="2">
                  <c:v>55.975000000000001</c:v>
                </c:pt>
                <c:pt idx="3">
                  <c:v>57.000999999999998</c:v>
                </c:pt>
                <c:pt idx="4">
                  <c:v>57.738</c:v>
                </c:pt>
                <c:pt idx="5">
                  <c:v>56.93</c:v>
                </c:pt>
                <c:pt idx="6">
                  <c:v>58.231999999999999</c:v>
                </c:pt>
                <c:pt idx="7">
                  <c:v>58.526000000000003</c:v>
                </c:pt>
                <c:pt idx="8">
                  <c:v>57.844999999999999</c:v>
                </c:pt>
                <c:pt idx="9">
                  <c:v>56.758000000000003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68-4BA1-B021-4409F8969C98}"/>
            </c:ext>
          </c:extLst>
        </c:ser>
        <c:ser>
          <c:idx val="1"/>
          <c:order val="1"/>
          <c:tx>
            <c:strRef>
              <c:f>'iteration 6b'!$I$1</c:f>
              <c:strCache>
                <c:ptCount val="1"/>
                <c:pt idx="0">
                  <c:v>C8(104.7012s)</c:v>
                </c:pt>
              </c:strCache>
            </c:strRef>
          </c:tx>
          <c:spPr>
            <a:pattFill prst="openDmnd">
              <a:fgClr>
                <a:srgbClr val="7030A0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'iteration 6b'!$A$2:$A$12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Average</c:v>
                </c:pt>
              </c:strCache>
            </c:strRef>
          </c:cat>
          <c:val>
            <c:numRef>
              <c:f>'iteration 6b'!$I$2:$I$11</c:f>
              <c:numCache>
                <c:formatCode>General</c:formatCode>
                <c:ptCount val="10"/>
                <c:pt idx="0">
                  <c:v>102.85599999999999</c:v>
                </c:pt>
                <c:pt idx="1">
                  <c:v>103.67</c:v>
                </c:pt>
                <c:pt idx="2">
                  <c:v>103.193</c:v>
                </c:pt>
                <c:pt idx="3">
                  <c:v>103.244</c:v>
                </c:pt>
                <c:pt idx="4">
                  <c:v>106.851</c:v>
                </c:pt>
                <c:pt idx="5">
                  <c:v>109.89</c:v>
                </c:pt>
                <c:pt idx="6">
                  <c:v>103.97499999999999</c:v>
                </c:pt>
                <c:pt idx="7">
                  <c:v>101.98</c:v>
                </c:pt>
                <c:pt idx="8">
                  <c:v>103.521</c:v>
                </c:pt>
                <c:pt idx="9">
                  <c:v>107.83199999999999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68-4BA1-B021-4409F8969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4184032"/>
        <c:axId val="-1204179136"/>
      </c:barChart>
      <c:catAx>
        <c:axId val="-120418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Attempt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79136"/>
        <c:crosses val="autoZero"/>
        <c:auto val="1"/>
        <c:lblAlgn val="ctr"/>
        <c:lblOffset val="100"/>
        <c:noMultiLvlLbl val="0"/>
      </c:catAx>
      <c:valAx>
        <c:axId val="-120417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(b) Time</a:t>
            </a:r>
            <a:r>
              <a:rPr lang="en-US" baseline="0"/>
              <a:t> taken for creating Hive tables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Timeliness!$R$1</c:f>
              <c:strCache>
                <c:ptCount val="1"/>
                <c:pt idx="0">
                  <c:v>C4</c:v>
                </c:pt>
              </c:strCache>
            </c:strRef>
          </c:tx>
          <c:spPr>
            <a:pattFill prst="pct7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Timeliness!$D$2:$D$9</c:f>
              <c:numCache>
                <c:formatCode>General</c:formatCode>
                <c:ptCount val="7"/>
                <c:pt idx="0">
                  <c:v>2000</c:v>
                </c:pt>
                <c:pt idx="1">
                  <c:v>200000</c:v>
                </c:pt>
                <c:pt idx="2">
                  <c:v>800000</c:v>
                </c:pt>
                <c:pt idx="3">
                  <c:v>2400000</c:v>
                </c:pt>
                <c:pt idx="4">
                  <c:v>2400000</c:v>
                </c:pt>
                <c:pt idx="5">
                  <c:v>40</c:v>
                </c:pt>
                <c:pt idx="6">
                  <c:v>107535388</c:v>
                </c:pt>
              </c:numCache>
            </c:numRef>
          </c:cat>
          <c:val>
            <c:numRef>
              <c:f>Timeliness!$R$2:$R$9</c:f>
              <c:numCache>
                <c:formatCode>General</c:formatCode>
                <c:ptCount val="7"/>
                <c:pt idx="0">
                  <c:v>0.38300000000000001</c:v>
                </c:pt>
                <c:pt idx="1">
                  <c:v>0.37</c:v>
                </c:pt>
                <c:pt idx="2">
                  <c:v>0.44400000000000001</c:v>
                </c:pt>
                <c:pt idx="3">
                  <c:v>0.48899999999999999</c:v>
                </c:pt>
                <c:pt idx="4">
                  <c:v>0.45100000000000001</c:v>
                </c:pt>
                <c:pt idx="5">
                  <c:v>0.42399999999999999</c:v>
                </c:pt>
                <c:pt idx="6">
                  <c:v>0.24199999999999999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68A-49CB-8EC8-60759D6C3433}"/>
            </c:ext>
          </c:extLst>
        </c:ser>
        <c:ser>
          <c:idx val="1"/>
          <c:order val="1"/>
          <c:tx>
            <c:strRef>
              <c:f>Timeliness!$S$1</c:f>
              <c:strCache>
                <c:ptCount val="1"/>
                <c:pt idx="0">
                  <c:v>C5</c:v>
                </c:pt>
              </c:strCache>
            </c:strRef>
          </c:tx>
          <c:spPr>
            <a:pattFill prst="lt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Timeliness!$D$2:$D$9</c:f>
              <c:numCache>
                <c:formatCode>General</c:formatCode>
                <c:ptCount val="7"/>
                <c:pt idx="0">
                  <c:v>2000</c:v>
                </c:pt>
                <c:pt idx="1">
                  <c:v>200000</c:v>
                </c:pt>
                <c:pt idx="2">
                  <c:v>800000</c:v>
                </c:pt>
                <c:pt idx="3">
                  <c:v>2400000</c:v>
                </c:pt>
                <c:pt idx="4">
                  <c:v>2400000</c:v>
                </c:pt>
                <c:pt idx="5">
                  <c:v>40</c:v>
                </c:pt>
                <c:pt idx="6">
                  <c:v>107535388</c:v>
                </c:pt>
              </c:numCache>
            </c:numRef>
          </c:cat>
          <c:val>
            <c:numRef>
              <c:f>Timeliness!$S$2:$S$9</c:f>
              <c:numCache>
                <c:formatCode>General</c:formatCode>
                <c:ptCount val="7"/>
                <c:pt idx="0">
                  <c:v>0.35199999999999998</c:v>
                </c:pt>
                <c:pt idx="1">
                  <c:v>8.7999999999999995E-2</c:v>
                </c:pt>
                <c:pt idx="2">
                  <c:v>7.9000000000000001E-2</c:v>
                </c:pt>
                <c:pt idx="3">
                  <c:v>8.3000000000000004E-2</c:v>
                </c:pt>
                <c:pt idx="4">
                  <c:v>0.128</c:v>
                </c:pt>
                <c:pt idx="5">
                  <c:v>0.10100000000000001</c:v>
                </c:pt>
                <c:pt idx="6">
                  <c:v>0.107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68A-49CB-8EC8-60759D6C3433}"/>
            </c:ext>
          </c:extLst>
        </c:ser>
        <c:ser>
          <c:idx val="2"/>
          <c:order val="2"/>
          <c:tx>
            <c:strRef>
              <c:f>Timeliness!$T$1</c:f>
              <c:strCache>
                <c:ptCount val="1"/>
                <c:pt idx="0">
                  <c:v>C6</c:v>
                </c:pt>
              </c:strCache>
            </c:strRef>
          </c:tx>
          <c:spPr>
            <a:pattFill prst="dkHorz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Timeliness!$D$2:$D$9</c:f>
              <c:numCache>
                <c:formatCode>General</c:formatCode>
                <c:ptCount val="7"/>
                <c:pt idx="0">
                  <c:v>2000</c:v>
                </c:pt>
                <c:pt idx="1">
                  <c:v>200000</c:v>
                </c:pt>
                <c:pt idx="2">
                  <c:v>800000</c:v>
                </c:pt>
                <c:pt idx="3">
                  <c:v>2400000</c:v>
                </c:pt>
                <c:pt idx="4">
                  <c:v>2400000</c:v>
                </c:pt>
                <c:pt idx="5">
                  <c:v>40</c:v>
                </c:pt>
                <c:pt idx="6">
                  <c:v>107535388</c:v>
                </c:pt>
              </c:numCache>
            </c:numRef>
          </c:cat>
          <c:val>
            <c:numRef>
              <c:f>Timeliness!$T$2:$T$9</c:f>
              <c:numCache>
                <c:formatCode>General</c:formatCode>
                <c:ptCount val="7"/>
                <c:pt idx="0">
                  <c:v>0.125</c:v>
                </c:pt>
                <c:pt idx="1">
                  <c:v>0.124</c:v>
                </c:pt>
                <c:pt idx="2">
                  <c:v>0.121</c:v>
                </c:pt>
                <c:pt idx="3">
                  <c:v>0.124</c:v>
                </c:pt>
                <c:pt idx="4">
                  <c:v>0.105</c:v>
                </c:pt>
                <c:pt idx="5">
                  <c:v>0.11600000000000001</c:v>
                </c:pt>
                <c:pt idx="6">
                  <c:v>9.5000000000000001E-2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68A-49CB-8EC8-60759D6C3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4191104"/>
        <c:axId val="-1204190016"/>
      </c:barChart>
      <c:catAx>
        <c:axId val="-120419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90016"/>
        <c:crosses val="autoZero"/>
        <c:auto val="1"/>
        <c:lblAlgn val="ctr"/>
        <c:lblOffset val="100"/>
        <c:noMultiLvlLbl val="0"/>
      </c:catAx>
      <c:valAx>
        <c:axId val="-12041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9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(a) Timeliness of recording medical</a:t>
            </a:r>
            <a:r>
              <a:rPr lang="en-US" baseline="0"/>
              <a:t> fragments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Timeliness!$K$1</c:f>
              <c:strCache>
                <c:ptCount val="1"/>
                <c:pt idx="0">
                  <c:v>Log(C1)</c:v>
                </c:pt>
              </c:strCache>
            </c:strRef>
          </c:tx>
          <c:spPr>
            <a:pattFill prst="horzBrick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numRef>
              <c:f>(Timeliness!$D$2:$D$7,Timeliness!$D$9)</c:f>
              <c:numCache>
                <c:formatCode>General</c:formatCode>
                <c:ptCount val="7"/>
                <c:pt idx="0">
                  <c:v>2000</c:v>
                </c:pt>
                <c:pt idx="1">
                  <c:v>200000</c:v>
                </c:pt>
                <c:pt idx="2">
                  <c:v>800000</c:v>
                </c:pt>
                <c:pt idx="3">
                  <c:v>2400000</c:v>
                </c:pt>
                <c:pt idx="4">
                  <c:v>2400000</c:v>
                </c:pt>
                <c:pt idx="5">
                  <c:v>40</c:v>
                </c:pt>
                <c:pt idx="6">
                  <c:v>107535388</c:v>
                </c:pt>
              </c:numCache>
            </c:numRef>
          </c:cat>
          <c:val>
            <c:numRef>
              <c:f>(Timeliness!$K$2:$K$7,Timeliness!$K$9)</c:f>
              <c:numCache>
                <c:formatCode>General</c:formatCode>
                <c:ptCount val="7"/>
                <c:pt idx="0">
                  <c:v>0.29225607135647602</c:v>
                </c:pt>
                <c:pt idx="1">
                  <c:v>0.89164894387055915</c:v>
                </c:pt>
                <c:pt idx="2">
                  <c:v>1.4081551338862641</c:v>
                </c:pt>
                <c:pt idx="3">
                  <c:v>1.8429086498133231</c:v>
                </c:pt>
                <c:pt idx="4">
                  <c:v>1.84235332983436</c:v>
                </c:pt>
                <c:pt idx="5">
                  <c:v>0.27669152884503972</c:v>
                </c:pt>
                <c:pt idx="6">
                  <c:v>3.3626965532862543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5A-403D-A1A9-B2DAFB359F95}"/>
            </c:ext>
          </c:extLst>
        </c:ser>
        <c:ser>
          <c:idx val="1"/>
          <c:order val="1"/>
          <c:tx>
            <c:strRef>
              <c:f>Timeliness!$N$1</c:f>
              <c:strCache>
                <c:ptCount val="1"/>
                <c:pt idx="0">
                  <c:v>Log(C2)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numRef>
              <c:f>(Timeliness!$D$2:$D$7,Timeliness!$D$9)</c:f>
              <c:numCache>
                <c:formatCode>General</c:formatCode>
                <c:ptCount val="7"/>
                <c:pt idx="0">
                  <c:v>2000</c:v>
                </c:pt>
                <c:pt idx="1">
                  <c:v>200000</c:v>
                </c:pt>
                <c:pt idx="2">
                  <c:v>800000</c:v>
                </c:pt>
                <c:pt idx="3">
                  <c:v>2400000</c:v>
                </c:pt>
                <c:pt idx="4">
                  <c:v>2400000</c:v>
                </c:pt>
                <c:pt idx="5">
                  <c:v>40</c:v>
                </c:pt>
                <c:pt idx="6">
                  <c:v>107535388</c:v>
                </c:pt>
              </c:numCache>
            </c:numRef>
          </c:cat>
          <c:val>
            <c:numRef>
              <c:f>(Timeliness!$N$2:$N$7,Timeliness!$N$9)</c:f>
              <c:numCache>
                <c:formatCode>General</c:formatCode>
                <c:ptCount val="7"/>
                <c:pt idx="0">
                  <c:v>0.28216877830464154</c:v>
                </c:pt>
                <c:pt idx="1">
                  <c:v>0.29092455938275424</c:v>
                </c:pt>
                <c:pt idx="2">
                  <c:v>0.33625955201419327</c:v>
                </c:pt>
                <c:pt idx="3">
                  <c:v>0.3624824747511744</c:v>
                </c:pt>
                <c:pt idx="4">
                  <c:v>0.36492603378997562</c:v>
                </c:pt>
                <c:pt idx="5">
                  <c:v>0.29928933408767994</c:v>
                </c:pt>
                <c:pt idx="6">
                  <c:v>0.39567578526993602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5A-403D-A1A9-B2DAFB359F95}"/>
            </c:ext>
          </c:extLst>
        </c:ser>
        <c:ser>
          <c:idx val="2"/>
          <c:order val="2"/>
          <c:tx>
            <c:strRef>
              <c:f>Timeliness!$Q$1</c:f>
              <c:strCache>
                <c:ptCount val="1"/>
                <c:pt idx="0">
                  <c:v>Log(C3)</c:v>
                </c:pt>
              </c:strCache>
            </c:strRef>
          </c:tx>
          <c:spPr>
            <a:pattFill prst="pct10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numRef>
              <c:f>(Timeliness!$D$2:$D$7,Timeliness!$D$9)</c:f>
              <c:numCache>
                <c:formatCode>General</c:formatCode>
                <c:ptCount val="7"/>
                <c:pt idx="0">
                  <c:v>2000</c:v>
                </c:pt>
                <c:pt idx="1">
                  <c:v>200000</c:v>
                </c:pt>
                <c:pt idx="2">
                  <c:v>800000</c:v>
                </c:pt>
                <c:pt idx="3">
                  <c:v>2400000</c:v>
                </c:pt>
                <c:pt idx="4">
                  <c:v>2400000</c:v>
                </c:pt>
                <c:pt idx="5">
                  <c:v>40</c:v>
                </c:pt>
                <c:pt idx="6">
                  <c:v>107535388</c:v>
                </c:pt>
              </c:numCache>
            </c:numRef>
          </c:cat>
          <c:val>
            <c:numRef>
              <c:f>(Timeliness!$Q$2:$Q$7,Timeliness!$Q$9)</c:f>
              <c:numCache>
                <c:formatCode>General</c:formatCode>
                <c:ptCount val="7"/>
                <c:pt idx="0">
                  <c:v>0.27021285489624264</c:v>
                </c:pt>
                <c:pt idx="1">
                  <c:v>0.55059520748932789</c:v>
                </c:pt>
                <c:pt idx="2">
                  <c:v>0.92407242991036287</c:v>
                </c:pt>
                <c:pt idx="3">
                  <c:v>1.3270931670485124</c:v>
                </c:pt>
                <c:pt idx="4">
                  <c:v>1.3299670727346593</c:v>
                </c:pt>
                <c:pt idx="5">
                  <c:v>0.27852496473701754</c:v>
                </c:pt>
                <c:pt idx="6">
                  <c:v>2.9986489821206193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B5A-403D-A1A9-B2DAFB359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4187296"/>
        <c:axId val="-1204190560"/>
      </c:barChart>
      <c:catAx>
        <c:axId val="-120418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Medical Fragments per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90560"/>
        <c:crosses val="autoZero"/>
        <c:auto val="1"/>
        <c:lblAlgn val="ctr"/>
        <c:lblOffset val="100"/>
        <c:noMultiLvlLbl val="0"/>
      </c:catAx>
      <c:valAx>
        <c:axId val="-120419056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effectLst/>
                  </a:rPr>
                  <a:t>Time (seconds)</a:t>
                </a:r>
                <a:endParaRPr lang="en-US" sz="7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72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(c) Timeliness of record retreival from HDFS using Hive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Timeliness!$A$2</c:f>
              <c:strCache>
                <c:ptCount val="1"/>
                <c:pt idx="0">
                  <c:v>1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(Timeliness!$AA$2,Timeliness!$AB$2)</c:f>
              <c:numCache>
                <c:formatCode>General</c:formatCode>
                <c:ptCount val="2"/>
                <c:pt idx="0">
                  <c:v>1.460187965344204</c:v>
                </c:pt>
                <c:pt idx="1">
                  <c:v>2.0759168665096555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6E-4ACA-802F-31B7B8FE9D42}"/>
            </c:ext>
          </c:extLst>
        </c:ser>
        <c:ser>
          <c:idx val="1"/>
          <c:order val="1"/>
          <c:tx>
            <c:strRef>
              <c:f>Timeliness!$A$3</c:f>
              <c:strCache>
                <c:ptCount val="1"/>
                <c:pt idx="0">
                  <c:v>2</c:v>
                </c:pt>
              </c:strCache>
            </c:strRef>
          </c:tx>
          <c:spPr>
            <a:pattFill prst="pct50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(Timeliness!$AA$3,Timeliness!$AB$3)</c:f>
              <c:numCache>
                <c:formatCode>General</c:formatCode>
                <c:ptCount val="2"/>
                <c:pt idx="0">
                  <c:v>1.4546451910385136</c:v>
                </c:pt>
                <c:pt idx="1">
                  <c:v>2.0845065707568802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6E-4ACA-802F-31B7B8FE9D42}"/>
            </c:ext>
          </c:extLst>
        </c:ser>
        <c:ser>
          <c:idx val="2"/>
          <c:order val="2"/>
          <c:tx>
            <c:strRef>
              <c:f>Timeliness!$A$4</c:f>
              <c:strCache>
                <c:ptCount val="1"/>
                <c:pt idx="0">
                  <c:v>3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(Timeliness!$AA$4,Timeliness!$AB$4)</c:f>
              <c:numCache>
                <c:formatCode>General</c:formatCode>
                <c:ptCount val="2"/>
                <c:pt idx="0">
                  <c:v>1.4907069569228817</c:v>
                </c:pt>
                <c:pt idx="1">
                  <c:v>2.1072472902263111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C6E-4ACA-802F-31B7B8FE9D42}"/>
            </c:ext>
          </c:extLst>
        </c:ser>
        <c:ser>
          <c:idx val="3"/>
          <c:order val="3"/>
          <c:tx>
            <c:strRef>
              <c:f>Timeliness!$A$5</c:f>
              <c:strCache>
                <c:ptCount val="1"/>
                <c:pt idx="0">
                  <c:v>4</c:v>
                </c:pt>
              </c:strCache>
            </c:strRef>
          </c:tx>
          <c:spPr>
            <a:pattFill prst="ltVert">
              <a:fgClr>
                <a:schemeClr val="accent5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(Timeliness!$AA$5,Timeliness!$AB$5)</c:f>
              <c:numCache>
                <c:formatCode>General</c:formatCode>
                <c:ptCount val="2"/>
                <c:pt idx="0">
                  <c:v>1.5186139476975036</c:v>
                </c:pt>
                <c:pt idx="1">
                  <c:v>2.1436177072127793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C6E-4ACA-802F-31B7B8FE9D42}"/>
            </c:ext>
          </c:extLst>
        </c:ser>
        <c:ser>
          <c:idx val="4"/>
          <c:order val="4"/>
          <c:tx>
            <c:strRef>
              <c:f>Timeliness!$A$6</c:f>
              <c:strCache>
                <c:ptCount val="1"/>
                <c:pt idx="0">
                  <c:v>5</c:v>
                </c:pt>
              </c:strCache>
            </c:strRef>
          </c:tx>
          <c:spPr>
            <a:pattFill prst="dash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(Timeliness!$AA$6,Timeliness!$AB$6)</c:f>
              <c:numCache>
                <c:formatCode>General</c:formatCode>
                <c:ptCount val="2"/>
                <c:pt idx="0">
                  <c:v>1.5286647878271817</c:v>
                </c:pt>
                <c:pt idx="1">
                  <c:v>2.1703641146559138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C6E-4ACA-802F-31B7B8FE9D42}"/>
            </c:ext>
          </c:extLst>
        </c:ser>
        <c:ser>
          <c:idx val="5"/>
          <c:order val="5"/>
          <c:tx>
            <c:strRef>
              <c:f>Timeliness!$A$7</c:f>
              <c:strCache>
                <c:ptCount val="1"/>
                <c:pt idx="0">
                  <c:v>6a</c:v>
                </c:pt>
              </c:strCache>
            </c:strRef>
          </c:tx>
          <c:spPr>
            <a:pattFill prst="zigZ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(Timeliness!$AA$7,Timeliness!$AB$7)</c:f>
              <c:numCache>
                <c:formatCode>General</c:formatCode>
                <c:ptCount val="2"/>
                <c:pt idx="0">
                  <c:v>2.0963795024149552</c:v>
                </c:pt>
                <c:pt idx="1">
                  <c:v>2.2889830147254759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C6E-4ACA-802F-31B7B8FE9D42}"/>
            </c:ext>
          </c:extLst>
        </c:ser>
        <c:ser>
          <c:idx val="6"/>
          <c:order val="6"/>
          <c:tx>
            <c:strRef>
              <c:f>Timeliness!$A$8</c:f>
              <c:strCache>
                <c:ptCount val="1"/>
                <c:pt idx="0">
                  <c:v>6b</c:v>
                </c:pt>
              </c:strCache>
            </c:strRef>
          </c:tx>
          <c:spPr>
            <a:pattFill prst="divot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(Timeliness!$AA$8,Timeliness!$AB$8)</c:f>
              <c:numCache>
                <c:formatCode>General</c:formatCode>
                <c:ptCount val="2"/>
                <c:pt idx="0">
                  <c:v>1.7589830079710713</c:v>
                </c:pt>
                <c:pt idx="1">
                  <c:v>2.0199516592375026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C6E-4ACA-802F-31B7B8FE9D42}"/>
            </c:ext>
          </c:extLst>
        </c:ser>
        <c:ser>
          <c:idx val="7"/>
          <c:order val="7"/>
          <c:tx>
            <c:strRef>
              <c:f>Timeliness!$A$9</c:f>
              <c:strCache>
                <c:ptCount val="1"/>
                <c:pt idx="0">
                  <c:v>7</c:v>
                </c:pt>
              </c:strCache>
            </c:strRef>
          </c:tx>
          <c:spPr>
            <a:pattFill prst="smGrid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(Timeliness!$AA$1,Timeliness!$AB$1)</c:f>
              <c:strCache>
                <c:ptCount val="2"/>
                <c:pt idx="0">
                  <c:v>Log(C7)</c:v>
                </c:pt>
                <c:pt idx="1">
                  <c:v>Log(C8)</c:v>
                </c:pt>
              </c:strCache>
            </c:strRef>
          </c:cat>
          <c:val>
            <c:numRef>
              <c:f>(Timeliness!$AA$9,Timeliness!$AB$9)</c:f>
              <c:numCache>
                <c:formatCode>General</c:formatCode>
                <c:ptCount val="2"/>
                <c:pt idx="0">
                  <c:v>2.4230863848322453</c:v>
                </c:pt>
                <c:pt idx="1">
                  <c:v>2.9917818827131839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C6E-4ACA-802F-31B7B8FE9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204182400"/>
        <c:axId val="-1204186752"/>
      </c:barChart>
      <c:catAx>
        <c:axId val="-120418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6752"/>
        <c:crosses val="autoZero"/>
        <c:auto val="1"/>
        <c:lblAlgn val="ctr"/>
        <c:lblOffset val="100"/>
        <c:noMultiLvlLbl val="0"/>
      </c:catAx>
      <c:valAx>
        <c:axId val="-1204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Log(Time in</a:t>
                </a:r>
                <a:r>
                  <a:rPr lang="en-US" sz="1200" baseline="0"/>
                  <a:t> </a:t>
                </a:r>
                <a:r>
                  <a:rPr lang="en-US" sz="1200"/>
                  <a:t>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Iteration 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'Iteration 7'!$F$1</c:f>
              <c:strCache>
                <c:ptCount val="1"/>
                <c:pt idx="0">
                  <c:v>C7(264.9027s)</c:v>
                </c:pt>
              </c:strCache>
            </c:strRef>
          </c:tx>
          <c:spPr>
            <a:pattFill prst="dashDn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'iteration 6b'!$A$2:$A$12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Average</c:v>
                </c:pt>
              </c:strCache>
            </c:strRef>
          </c:cat>
          <c:val>
            <c:numRef>
              <c:f>'Iteration 7'!$F$2:$F$11</c:f>
              <c:numCache>
                <c:formatCode>General</c:formatCode>
                <c:ptCount val="10"/>
                <c:pt idx="0">
                  <c:v>307.18</c:v>
                </c:pt>
                <c:pt idx="1">
                  <c:v>260.74099999999999</c:v>
                </c:pt>
                <c:pt idx="2">
                  <c:v>253.673</c:v>
                </c:pt>
                <c:pt idx="3">
                  <c:v>235.74</c:v>
                </c:pt>
                <c:pt idx="4">
                  <c:v>254.92</c:v>
                </c:pt>
                <c:pt idx="5">
                  <c:v>255.80600000000001</c:v>
                </c:pt>
                <c:pt idx="6">
                  <c:v>254.215</c:v>
                </c:pt>
                <c:pt idx="7">
                  <c:v>265.67200000000003</c:v>
                </c:pt>
                <c:pt idx="8">
                  <c:v>304.52999999999997</c:v>
                </c:pt>
                <c:pt idx="9">
                  <c:v>256.55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AA-4771-AC3B-2063D98E7126}"/>
            </c:ext>
          </c:extLst>
        </c:ser>
        <c:ser>
          <c:idx val="1"/>
          <c:order val="1"/>
          <c:tx>
            <c:strRef>
              <c:f>'Iteration 7'!$H$1</c:f>
              <c:strCache>
                <c:ptCount val="1"/>
                <c:pt idx="0">
                  <c:v>C8(981.255s)</c:v>
                </c:pt>
              </c:strCache>
            </c:strRef>
          </c:tx>
          <c:spPr>
            <a:pattFill prst="smGrid">
              <a:fgClr>
                <a:srgbClr val="7030A0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'iteration 6b'!$A$2:$A$12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Average</c:v>
                </c:pt>
              </c:strCache>
            </c:strRef>
          </c:cat>
          <c:val>
            <c:numRef>
              <c:f>'Iteration 7'!$H$2:$H$11</c:f>
              <c:numCache>
                <c:formatCode>General</c:formatCode>
                <c:ptCount val="10"/>
                <c:pt idx="0">
                  <c:v>926.42899999999997</c:v>
                </c:pt>
                <c:pt idx="1">
                  <c:v>973.42</c:v>
                </c:pt>
                <c:pt idx="2">
                  <c:v>976.55899999999997</c:v>
                </c:pt>
                <c:pt idx="3">
                  <c:v>1006.972</c:v>
                </c:pt>
                <c:pt idx="4">
                  <c:v>994.66600000000005</c:v>
                </c:pt>
                <c:pt idx="5">
                  <c:v>1000.752</c:v>
                </c:pt>
                <c:pt idx="6">
                  <c:v>977.35</c:v>
                </c:pt>
                <c:pt idx="7">
                  <c:v>972.09400000000005</c:v>
                </c:pt>
                <c:pt idx="8">
                  <c:v>1005.381</c:v>
                </c:pt>
                <c:pt idx="9">
                  <c:v>978.92700000000002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7AA-4771-AC3B-2063D98E7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204186208"/>
        <c:axId val="-1204185664"/>
      </c:barChart>
      <c:catAx>
        <c:axId val="-120418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5664"/>
        <c:crosses val="autoZero"/>
        <c:auto val="1"/>
        <c:lblAlgn val="ctr"/>
        <c:lblOffset val="100"/>
        <c:noMultiLvlLbl val="0"/>
      </c:catAx>
      <c:valAx>
        <c:axId val="-120418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6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Scalability in UHPr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Scalability!$W$1</c:f>
              <c:strCache>
                <c:ptCount val="1"/>
                <c:pt idx="0">
                  <c:v>C8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val>
            <c:numRef>
              <c:f>(Scalability!$W$2:$W$7,Scalability!$W$9)</c:f>
              <c:numCache>
                <c:formatCode>General</c:formatCode>
                <c:ptCount val="7"/>
                <c:pt idx="0">
                  <c:v>119.1014</c:v>
                </c:pt>
                <c:pt idx="1">
                  <c:v>121.48050000000001</c:v>
                </c:pt>
                <c:pt idx="2">
                  <c:v>128.011</c:v>
                </c:pt>
                <c:pt idx="3">
                  <c:v>139.19309999999999</c:v>
                </c:pt>
                <c:pt idx="4">
                  <c:v>148.03489999999999</c:v>
                </c:pt>
                <c:pt idx="5">
                  <c:v>194.5284</c:v>
                </c:pt>
                <c:pt idx="6">
                  <c:v>981.255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817-488B-9667-A3CCD738A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4178592"/>
        <c:axId val="-1204183488"/>
      </c:barChart>
      <c:lineChart>
        <c:grouping val="standard"/>
        <c:varyColors val="0"/>
        <c:ser>
          <c:idx val="1"/>
          <c:order val="1"/>
          <c:tx>
            <c:strRef>
              <c:f>Scalability!$E$1</c:f>
              <c:strCache>
                <c:ptCount val="1"/>
                <c:pt idx="0">
                  <c:v>Total Medical Fragments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(Scalability!$E$2:$E$7,Scalability!$E$9)</c:f>
              <c:numCache>
                <c:formatCode>General</c:formatCode>
                <c:ptCount val="7"/>
                <c:pt idx="0">
                  <c:v>2402000</c:v>
                </c:pt>
                <c:pt idx="1">
                  <c:v>2602000</c:v>
                </c:pt>
                <c:pt idx="2">
                  <c:v>3402000</c:v>
                </c:pt>
                <c:pt idx="3">
                  <c:v>5802000</c:v>
                </c:pt>
                <c:pt idx="4">
                  <c:v>8202000</c:v>
                </c:pt>
                <c:pt idx="5">
                  <c:v>8202040</c:v>
                </c:pt>
                <c:pt idx="6">
                  <c:v>116560948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817-488B-9667-A3CCD738A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04180768"/>
        <c:axId val="-1204184576"/>
      </c:lineChart>
      <c:catAx>
        <c:axId val="-120418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4576"/>
        <c:crosses val="autoZero"/>
        <c:auto val="1"/>
        <c:lblAlgn val="ctr"/>
        <c:lblOffset val="100"/>
        <c:noMultiLvlLbl val="0"/>
      </c:catAx>
      <c:valAx>
        <c:axId val="-12041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medical fragments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80768"/>
        <c:crosses val="autoZero"/>
        <c:crossBetween val="between"/>
      </c:valAx>
      <c:valAx>
        <c:axId val="-12041834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Log10 scale of medical fragments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04178592"/>
        <c:crosses val="max"/>
        <c:crossBetween val="between"/>
        <c:minorUnit val="10"/>
      </c:valAx>
      <c:catAx>
        <c:axId val="-1204178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20418348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EDAA7-E89E-4A8D-9A7D-1C6BB5BA2874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E7C35A2-38CA-4A27-8214-1679F88BA2B5}">
      <dgm:prSet phldrT="[Text]"/>
      <dgm:spPr/>
      <dgm:t>
        <a:bodyPr/>
        <a:lstStyle/>
        <a:p>
          <a:r>
            <a:rPr lang="en-US" smtClean="0">
              <a:latin typeface="Calibri" panose="020F0502020204030204" pitchFamily="34" charset="0"/>
              <a:cs typeface="Calibri" panose="020F0502020204030204" pitchFamily="34" charset="0"/>
            </a:rPr>
            <a:t>Iteration 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B34BBF-0F1F-4E41-A451-95570D6274E8}" type="parTrans" cxnId="{1D63B0BA-3034-4D73-B1FE-7EBF9A38530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FAD77E-88B0-421C-8010-A3C5875A17F2}" type="sibTrans" cxnId="{1D63B0BA-3034-4D73-B1FE-7EBF9A38530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1BB813B-77D3-459A-B787-E7D57DD0CECF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Iteration 2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E3430D-4921-476E-A9E5-B50947317D9F}" type="parTrans" cxnId="{79243718-16F5-4AFF-A59D-89C562D7E08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E0D80C-DE01-4E56-AE21-2CBC67DE63A7}" type="sibTrans" cxnId="{79243718-16F5-4AFF-A59D-89C562D7E08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67E2D-3371-4736-A27A-3A307EC4ABAA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Iteration 3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40D34F-F904-4F84-BD2B-9FF237DAE175}" type="parTrans" cxnId="{42A06D3A-FC33-4528-BA8F-C1442BA233B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0CDF49-5419-40B5-8158-53BE361E316D}" type="sibTrans" cxnId="{42A06D3A-FC33-4528-BA8F-C1442BA233B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402761-A1D1-4AB7-B967-F9ED75908D3D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Iteration 4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E800D5-7F21-45AC-B728-535357528D24}" type="parTrans" cxnId="{CAD95E9E-F1AD-4BF7-8577-F7261E875C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D7BEF2-FBB0-40EA-952B-0F47E565F907}" type="sibTrans" cxnId="{CAD95E9E-F1AD-4BF7-8577-F7261E875C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109142-05C9-4E45-9DAB-19EE0254C25B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Iteration 5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B89CB1-96BC-4817-9D95-6B453340DEC0}" type="parTrans" cxnId="{28204FA1-E959-4D98-B734-8A06452392C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AF5C60-8939-4FCA-9082-F6C59E5F00BD}" type="sibTrans" cxnId="{28204FA1-E959-4D98-B734-8A06452392C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425E9C-F4AA-4FFC-AD39-0241FC5A9510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Iteration 6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5D3AE7-18D5-4C81-B0B3-B254541350DF}" type="parTrans" cxnId="{3D9A3711-FDD2-4F0D-B88B-4C9E8EE371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29DDBD-9CE4-4E90-AF0F-9362488D2148}" type="sibTrans" cxnId="{3D9A3711-FDD2-4F0D-B88B-4C9E8EE371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2C4CEF-F4DE-40FF-9E93-0405776C2FFE}">
      <dgm:prSet phldrT="[Text]" custT="1"/>
      <dgm:spPr/>
      <dgm:t>
        <a:bodyPr/>
        <a:lstStyle/>
        <a:p>
          <a:r>
            <a:rPr lang="en-US" sz="1000" b="1" dirty="0" smtClean="0">
              <a:latin typeface="Calibri" panose="020F0502020204030204" pitchFamily="34" charset="0"/>
              <a:cs typeface="Calibri" panose="020F0502020204030204" pitchFamily="34" charset="0"/>
            </a:rPr>
            <a:t>New Patients(P):</a:t>
          </a:r>
          <a:r>
            <a:rPr lang="en-US" sz="1000" dirty="0" smtClean="0">
              <a:latin typeface="Calibri" panose="020F0502020204030204" pitchFamily="34" charset="0"/>
              <a:cs typeface="Calibri" panose="020F0502020204030204" pitchFamily="34" charset="0"/>
            </a:rPr>
            <a:t> 80,000</a:t>
          </a:r>
          <a:endParaRPr lang="en-US" sz="1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7A83D1-1C61-4E03-9892-501153E3B89B}" type="parTrans" cxnId="{3EA84C7D-B00D-46C4-BEEC-954ADB2BB5C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4C5B75-9C3F-47AF-998D-6B8E439D0029}" type="sibTrans" cxnId="{3EA84C7D-B00D-46C4-BEEC-954ADB2BB5C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2D01E7-E74E-4765-80F1-D708294CB83C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Iteration 1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A1F835-A0A4-4927-979E-C55B13673D92}" type="parTrans" cxnId="{2CEB085A-337F-49A3-9B8C-196D8A25D8D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6A6398-68B7-42B4-8922-63B04566F51C}" type="sibTrans" cxnId="{2CEB085A-337F-49A3-9B8C-196D8A25D8D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532C40-FAD7-4291-9CD4-650E7BDC1BA2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P: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 100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9B5EBF-EAE3-463A-B424-19F043CF7EE7}" type="parTrans" cxnId="{96B1D431-A67D-472C-B14A-877075EC4C8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826C9D-170D-4A0A-9806-A695CFA68FB7}" type="sibTrans" cxnId="{96B1D431-A67D-472C-B14A-877075EC4C8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A8A51B-B133-4DAE-9B5C-D018C1586CE7}">
      <dgm:prSet phldrT="[Text]"/>
      <dgm:spPr/>
      <dgm:t>
        <a:bodyPr/>
        <a:lstStyle/>
        <a:p>
          <a:r>
            <a:rPr lang="en-US" b="1" dirty="0" smtClean="0">
              <a:latin typeface="Calibri" panose="020F0502020204030204" pitchFamily="34" charset="0"/>
              <a:cs typeface="Calibri" panose="020F0502020204030204" pitchFamily="34" charset="0"/>
            </a:rPr>
            <a:t>MR: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 2,000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98E77F4-B1E8-4192-9844-4224BCC99CC6}" type="parTrans" cxnId="{E9114276-9DDC-48BC-950F-2C66978D55F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6E1FD52-76D3-4C4C-9AA3-2D1CB3B0FDD1}" type="sibTrans" cxnId="{E9114276-9DDC-48BC-950F-2C66978D55F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37936B-058B-4EB3-B11E-B523230FD18E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P: 10,000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1A4B29-B94F-4EBB-AA07-FA32D2BCB9B8}" type="parTrans" cxnId="{989608F2-0B86-4567-B09C-71FF9C2F1F7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30F83C-7C23-45B8-B76B-A901EE9ABDAF}" type="sibTrans" cxnId="{989608F2-0B86-4567-B09C-71FF9C2F1F7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CDA87F-415C-4CD9-BB2B-16CC675CA10A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P: 40,000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EDA9BF-BA2B-47C7-97C4-72D34D7A31F9}" type="parTrans" cxnId="{4E7DAC48-F0DA-4931-9B75-436EBEF8AEC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9C7659-F5C7-43F8-BBBE-31B11B47E005}" type="sibTrans" cxnId="{4E7DAC48-F0DA-4931-9B75-436EBEF8AEC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AB1C98-A696-4677-AAEA-8ECEDA020F56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P: 80,000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8C6E373-2712-4610-9BAC-1867DB8BE992}" type="parTrans" cxnId="{89F26A87-986F-4E16-8827-26882F32EC5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72206B-0854-4819-A4E6-A2F73B35FE4D}" type="sibTrans" cxnId="{89F26A87-986F-4E16-8827-26882F32EC5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E1A046-EC47-40A2-8754-C5A64C63A2A1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P: 80,000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11DA5D-5D8C-4E76-B42E-0ABFC9255D83}" type="parTrans" cxnId="{EBB392C7-B5E4-4767-81BC-A455555430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99A34A-E79A-40CF-B399-76DA10C94A55}" type="sibTrans" cxnId="{EBB392C7-B5E4-4767-81BC-A455555430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F33DC6-A6C2-426E-8F62-FF87A3E7E522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P: 1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6FA5B7-6513-4E7C-971B-917A6022AC87}" type="parTrans" cxnId="{3281304A-ADD8-41A5-B32D-AB639D62137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26587D-37E7-4808-8FE2-F418F3C8131A}" type="sibTrans" cxnId="{3281304A-ADD8-41A5-B32D-AB639D62137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144DBA-C5FC-4660-BE87-32E6C9128467}">
      <dgm:prSet phldrT="[Text]" custT="1"/>
      <dgm:spPr/>
      <dgm:t>
        <a:bodyPr/>
        <a:lstStyle/>
        <a:p>
          <a:r>
            <a:rPr lang="en-US" sz="1000" b="1" dirty="0" smtClean="0">
              <a:latin typeface="Calibri" panose="020F0502020204030204" pitchFamily="34" charset="0"/>
              <a:cs typeface="Calibri" panose="020F0502020204030204" pitchFamily="34" charset="0"/>
            </a:rPr>
            <a:t>New Medical Records(MR): </a:t>
          </a:r>
          <a:r>
            <a:rPr lang="en-US" sz="1000" dirty="0" smtClean="0">
              <a:latin typeface="Calibri" panose="020F0502020204030204" pitchFamily="34" charset="0"/>
              <a:cs typeface="Calibri" panose="020F0502020204030204" pitchFamily="34" charset="0"/>
            </a:rPr>
            <a:t>2,400,000</a:t>
          </a:r>
          <a:endParaRPr lang="en-US" sz="1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054203-463D-4B81-9D25-F1AA1FB51274}" type="parTrans" cxnId="{2A677C78-2506-4317-BAC0-F46226924DD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CF5B472-B889-41CA-9592-3F387105E4E2}" type="sibTrans" cxnId="{2A677C78-2506-4317-BAC0-F46226924DD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A38ED7-D572-4830-90B3-B8E6449C7A4F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MR: 200,000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A02780-155A-4851-9B1D-648F94612579}" type="parTrans" cxnId="{00EDEAD3-D6E6-4A51-87E1-38D51EC6821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FBEED1-69AD-4D5F-9A59-920B9A9B4D51}" type="sibTrans" cxnId="{00EDEAD3-D6E6-4A51-87E1-38D51EC6821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8D07C0-D31D-4C8C-8536-BDC1AB69621D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MR: 800,000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3A2B6F-A15C-475A-A4F9-972C2C64B578}" type="parTrans" cxnId="{D84B7676-465F-4B06-9790-1539D7E7AA6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32E302-5303-4634-ACDF-AB5D0F9F981E}" type="sibTrans" cxnId="{D84B7676-465F-4B06-9790-1539D7E7AA6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5ABA33-674C-4F08-830D-4A3A8911855F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MR: 2,400,000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8A5536-EA18-4048-857B-82F0F8024650}" type="parTrans" cxnId="{EBB2F777-8B22-4258-B08A-60DCB05DA7D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35DECF-F802-4070-963A-38749C1CAB68}" type="sibTrans" cxnId="{EBB2F777-8B22-4258-B08A-60DCB05DA7D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38AF15-AA20-4C1C-BCE2-F3BE0B32E17E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MR: 2,400,000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816CFE-2279-473A-B857-6AC189F65FF9}" type="parTrans" cxnId="{957C4DFA-B431-4679-B7E0-C1CADC16BD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4CFCA9-046D-4598-9633-265E7098B58F}" type="sibTrans" cxnId="{957C4DFA-B431-4679-B7E0-C1CADC16BD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65BA37-BAA5-4503-B161-789871F128EE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MR: 40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A303CA-404B-4443-8DA4-504741EAEEBE}" type="parTrans" cxnId="{B3B4B1E6-876D-44A0-A4BB-9302F6770EE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1531AB-54C3-40D7-AF9B-8E0D329816E8}" type="sibTrans" cxnId="{B3B4B1E6-876D-44A0-A4BB-9302F6770EE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FFAA92-8BBF-4583-87A8-C43F0231BF9A}" type="pres">
      <dgm:prSet presAssocID="{956EDAA7-E89E-4A8D-9A7D-1C6BB5BA28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166698-2CE6-4D26-ACB5-296267114F94}" type="pres">
      <dgm:prSet presAssocID="{956EDAA7-E89E-4A8D-9A7D-1C6BB5BA2874}" presName="tSp" presStyleCnt="0"/>
      <dgm:spPr/>
      <dgm:t>
        <a:bodyPr/>
        <a:lstStyle/>
        <a:p>
          <a:endParaRPr lang="en-US"/>
        </a:p>
      </dgm:t>
    </dgm:pt>
    <dgm:pt modelId="{275ABBAF-7F22-4015-8B4B-C678BB1AE5D8}" type="pres">
      <dgm:prSet presAssocID="{956EDAA7-E89E-4A8D-9A7D-1C6BB5BA2874}" presName="bSp" presStyleCnt="0"/>
      <dgm:spPr/>
      <dgm:t>
        <a:bodyPr/>
        <a:lstStyle/>
        <a:p>
          <a:endParaRPr lang="en-US"/>
        </a:p>
      </dgm:t>
    </dgm:pt>
    <dgm:pt modelId="{AF338CC5-BEF7-4F55-BEF2-A4561CB71827}" type="pres">
      <dgm:prSet presAssocID="{956EDAA7-E89E-4A8D-9A7D-1C6BB5BA2874}" presName="process" presStyleCnt="0"/>
      <dgm:spPr/>
      <dgm:t>
        <a:bodyPr/>
        <a:lstStyle/>
        <a:p>
          <a:endParaRPr lang="en-US"/>
        </a:p>
      </dgm:t>
    </dgm:pt>
    <dgm:pt modelId="{1D2E1D8A-152A-4809-B76B-845F996120B7}" type="pres">
      <dgm:prSet presAssocID="{0E7C35A2-38CA-4A27-8214-1679F88BA2B5}" presName="composite1" presStyleCnt="0"/>
      <dgm:spPr/>
      <dgm:t>
        <a:bodyPr/>
        <a:lstStyle/>
        <a:p>
          <a:endParaRPr lang="en-US"/>
        </a:p>
      </dgm:t>
    </dgm:pt>
    <dgm:pt modelId="{AFA64BFD-2D7C-4B35-8D37-9EDFEA7AC3D3}" type="pres">
      <dgm:prSet presAssocID="{0E7C35A2-38CA-4A27-8214-1679F88BA2B5}" presName="dummyNode1" presStyleLbl="node1" presStyleIdx="0" presStyleCnt="7"/>
      <dgm:spPr/>
      <dgm:t>
        <a:bodyPr/>
        <a:lstStyle/>
        <a:p>
          <a:endParaRPr lang="en-US"/>
        </a:p>
      </dgm:t>
    </dgm:pt>
    <dgm:pt modelId="{BBC41895-7DC3-4278-9D4E-6A0A16E26798}" type="pres">
      <dgm:prSet presAssocID="{0E7C35A2-38CA-4A27-8214-1679F88BA2B5}" presName="childNode1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17C16-6391-4E5E-A2E0-D36D521C492C}" type="pres">
      <dgm:prSet presAssocID="{0E7C35A2-38CA-4A27-8214-1679F88BA2B5}" presName="childNode1tx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1C01A-2498-4ABA-95B5-861E347B3F69}" type="pres">
      <dgm:prSet presAssocID="{0E7C35A2-38CA-4A27-8214-1679F88BA2B5}" presName="parentNode1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9FDE4-A4DA-47A8-82A4-61DE68C478CF}" type="pres">
      <dgm:prSet presAssocID="{0E7C35A2-38CA-4A27-8214-1679F88BA2B5}" presName="connSite1" presStyleCnt="0"/>
      <dgm:spPr/>
      <dgm:t>
        <a:bodyPr/>
        <a:lstStyle/>
        <a:p>
          <a:endParaRPr lang="en-US"/>
        </a:p>
      </dgm:t>
    </dgm:pt>
    <dgm:pt modelId="{D4CB7C72-749A-4D24-9741-EB8A824BC5C2}" type="pres">
      <dgm:prSet presAssocID="{9EFAD77E-88B0-421C-8010-A3C5875A17F2}" presName="Name9" presStyleLbl="sibTrans2D1" presStyleIdx="0" presStyleCnt="6"/>
      <dgm:spPr/>
      <dgm:t>
        <a:bodyPr/>
        <a:lstStyle/>
        <a:p>
          <a:endParaRPr lang="en-US"/>
        </a:p>
      </dgm:t>
    </dgm:pt>
    <dgm:pt modelId="{64C90A72-999D-4BB2-98E6-3F64B35A7578}" type="pres">
      <dgm:prSet presAssocID="{9A2D01E7-E74E-4765-80F1-D708294CB83C}" presName="composite2" presStyleCnt="0"/>
      <dgm:spPr/>
      <dgm:t>
        <a:bodyPr/>
        <a:lstStyle/>
        <a:p>
          <a:endParaRPr lang="en-US"/>
        </a:p>
      </dgm:t>
    </dgm:pt>
    <dgm:pt modelId="{017483B9-445B-4615-A753-EE9C87CF5A11}" type="pres">
      <dgm:prSet presAssocID="{9A2D01E7-E74E-4765-80F1-D708294CB83C}" presName="dummyNode2" presStyleLbl="node1" presStyleIdx="0" presStyleCnt="7"/>
      <dgm:spPr/>
      <dgm:t>
        <a:bodyPr/>
        <a:lstStyle/>
        <a:p>
          <a:endParaRPr lang="en-US"/>
        </a:p>
      </dgm:t>
    </dgm:pt>
    <dgm:pt modelId="{E25ADCE4-609C-477A-9D2E-3C2371F615D5}" type="pres">
      <dgm:prSet presAssocID="{9A2D01E7-E74E-4765-80F1-D708294CB83C}" presName="childNode2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38741-3712-49DC-8AE3-ADF6B8655E5C}" type="pres">
      <dgm:prSet presAssocID="{9A2D01E7-E74E-4765-80F1-D708294CB83C}" presName="childNode2tx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9A739-BE82-4405-8AF4-AA7BFCFB2E3C}" type="pres">
      <dgm:prSet presAssocID="{9A2D01E7-E74E-4765-80F1-D708294CB83C}" presName="parentNode2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34CFD-F780-4BAB-9E97-99635DB86E2B}" type="pres">
      <dgm:prSet presAssocID="{9A2D01E7-E74E-4765-80F1-D708294CB83C}" presName="connSite2" presStyleCnt="0"/>
      <dgm:spPr/>
      <dgm:t>
        <a:bodyPr/>
        <a:lstStyle/>
        <a:p>
          <a:endParaRPr lang="en-US"/>
        </a:p>
      </dgm:t>
    </dgm:pt>
    <dgm:pt modelId="{95B1A9CF-797F-4403-BE1B-401838709F08}" type="pres">
      <dgm:prSet presAssocID="{856A6398-68B7-42B4-8922-63B04566F51C}" presName="Name18" presStyleLbl="sibTrans2D1" presStyleIdx="1" presStyleCnt="6"/>
      <dgm:spPr/>
      <dgm:t>
        <a:bodyPr/>
        <a:lstStyle/>
        <a:p>
          <a:endParaRPr lang="en-US"/>
        </a:p>
      </dgm:t>
    </dgm:pt>
    <dgm:pt modelId="{30298CE6-839C-4D13-B2FD-123A4AEDDB12}" type="pres">
      <dgm:prSet presAssocID="{31BB813B-77D3-459A-B787-E7D57DD0CECF}" presName="composite1" presStyleCnt="0"/>
      <dgm:spPr/>
      <dgm:t>
        <a:bodyPr/>
        <a:lstStyle/>
        <a:p>
          <a:endParaRPr lang="en-US"/>
        </a:p>
      </dgm:t>
    </dgm:pt>
    <dgm:pt modelId="{989C7BDB-D614-4F1E-91A7-6623383A06E0}" type="pres">
      <dgm:prSet presAssocID="{31BB813B-77D3-459A-B787-E7D57DD0CECF}" presName="dummyNode1" presStyleLbl="node1" presStyleIdx="1" presStyleCnt="7"/>
      <dgm:spPr/>
      <dgm:t>
        <a:bodyPr/>
        <a:lstStyle/>
        <a:p>
          <a:endParaRPr lang="en-US"/>
        </a:p>
      </dgm:t>
    </dgm:pt>
    <dgm:pt modelId="{AA16194A-9DBC-4977-970F-3E130F6C4B2F}" type="pres">
      <dgm:prSet presAssocID="{31BB813B-77D3-459A-B787-E7D57DD0CECF}" presName="childNode1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9F36F-4759-47EE-80DD-3953804AF303}" type="pres">
      <dgm:prSet presAssocID="{31BB813B-77D3-459A-B787-E7D57DD0CECF}" presName="childNode1tx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4802-61EB-4696-9A20-F20116BE2391}" type="pres">
      <dgm:prSet presAssocID="{31BB813B-77D3-459A-B787-E7D57DD0CECF}" presName="parentNode1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43674-7545-4E6E-9CEA-43F43D0E7998}" type="pres">
      <dgm:prSet presAssocID="{31BB813B-77D3-459A-B787-E7D57DD0CECF}" presName="connSite1" presStyleCnt="0"/>
      <dgm:spPr/>
      <dgm:t>
        <a:bodyPr/>
        <a:lstStyle/>
        <a:p>
          <a:endParaRPr lang="en-US"/>
        </a:p>
      </dgm:t>
    </dgm:pt>
    <dgm:pt modelId="{EE6B59C2-34A5-48F1-8188-6B9D748F14AE}" type="pres">
      <dgm:prSet presAssocID="{D2E0D80C-DE01-4E56-AE21-2CBC67DE63A7}" presName="Name9" presStyleLbl="sibTrans2D1" presStyleIdx="2" presStyleCnt="6"/>
      <dgm:spPr/>
      <dgm:t>
        <a:bodyPr/>
        <a:lstStyle/>
        <a:p>
          <a:endParaRPr lang="en-US"/>
        </a:p>
      </dgm:t>
    </dgm:pt>
    <dgm:pt modelId="{4B670B59-40AD-4288-BEEF-E933C0BC4428}" type="pres">
      <dgm:prSet presAssocID="{20C67E2D-3371-4736-A27A-3A307EC4ABAA}" presName="composite2" presStyleCnt="0"/>
      <dgm:spPr/>
      <dgm:t>
        <a:bodyPr/>
        <a:lstStyle/>
        <a:p>
          <a:endParaRPr lang="en-US"/>
        </a:p>
      </dgm:t>
    </dgm:pt>
    <dgm:pt modelId="{ACB6FE33-383A-4348-AB3E-EC4D03E578DF}" type="pres">
      <dgm:prSet presAssocID="{20C67E2D-3371-4736-A27A-3A307EC4ABAA}" presName="dummyNode2" presStyleLbl="node1" presStyleIdx="2" presStyleCnt="7"/>
      <dgm:spPr/>
      <dgm:t>
        <a:bodyPr/>
        <a:lstStyle/>
        <a:p>
          <a:endParaRPr lang="en-US"/>
        </a:p>
      </dgm:t>
    </dgm:pt>
    <dgm:pt modelId="{20AA1DB7-C9DE-4114-A435-138B4F061F6A}" type="pres">
      <dgm:prSet presAssocID="{20C67E2D-3371-4736-A27A-3A307EC4ABAA}" presName="childNode2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90140-CF37-4442-B718-9D0DD1C1EA80}" type="pres">
      <dgm:prSet presAssocID="{20C67E2D-3371-4736-A27A-3A307EC4ABAA}" presName="childNode2tx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311F5-4B56-41E5-A95D-C1F293EB92A5}" type="pres">
      <dgm:prSet presAssocID="{20C67E2D-3371-4736-A27A-3A307EC4ABAA}" presName="parentNode2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935E1-42F8-4C92-A92D-1EE5C22A7711}" type="pres">
      <dgm:prSet presAssocID="{20C67E2D-3371-4736-A27A-3A307EC4ABAA}" presName="connSite2" presStyleCnt="0"/>
      <dgm:spPr/>
      <dgm:t>
        <a:bodyPr/>
        <a:lstStyle/>
        <a:p>
          <a:endParaRPr lang="en-US"/>
        </a:p>
      </dgm:t>
    </dgm:pt>
    <dgm:pt modelId="{BE4E9FA3-944F-4538-9BB2-64BB7164E24D}" type="pres">
      <dgm:prSet presAssocID="{B20CDF49-5419-40B5-8158-53BE361E316D}" presName="Name18" presStyleLbl="sibTrans2D1" presStyleIdx="3" presStyleCnt="6"/>
      <dgm:spPr/>
      <dgm:t>
        <a:bodyPr/>
        <a:lstStyle/>
        <a:p>
          <a:endParaRPr lang="en-US"/>
        </a:p>
      </dgm:t>
    </dgm:pt>
    <dgm:pt modelId="{BD376470-BE81-4052-8C24-F7FC37013233}" type="pres">
      <dgm:prSet presAssocID="{50402761-A1D1-4AB7-B967-F9ED75908D3D}" presName="composite1" presStyleCnt="0"/>
      <dgm:spPr/>
      <dgm:t>
        <a:bodyPr/>
        <a:lstStyle/>
        <a:p>
          <a:endParaRPr lang="en-US"/>
        </a:p>
      </dgm:t>
    </dgm:pt>
    <dgm:pt modelId="{C2CC036F-49F1-4ADC-A49B-AA1234F43CBD}" type="pres">
      <dgm:prSet presAssocID="{50402761-A1D1-4AB7-B967-F9ED75908D3D}" presName="dummyNode1" presStyleLbl="node1" presStyleIdx="3" presStyleCnt="7"/>
      <dgm:spPr/>
      <dgm:t>
        <a:bodyPr/>
        <a:lstStyle/>
        <a:p>
          <a:endParaRPr lang="en-US"/>
        </a:p>
      </dgm:t>
    </dgm:pt>
    <dgm:pt modelId="{49F00499-23F8-455C-8D5A-9CA0372332BA}" type="pres">
      <dgm:prSet presAssocID="{50402761-A1D1-4AB7-B967-F9ED75908D3D}" presName="childNode1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771B7-D209-4541-8C02-32D87F22A96C}" type="pres">
      <dgm:prSet presAssocID="{50402761-A1D1-4AB7-B967-F9ED75908D3D}" presName="childNode1tx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9836-D0F0-42A7-ACF8-C309563A786E}" type="pres">
      <dgm:prSet presAssocID="{50402761-A1D1-4AB7-B967-F9ED75908D3D}" presName="parentNode1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39A6C-77A9-43C2-8313-836D245ED782}" type="pres">
      <dgm:prSet presAssocID="{50402761-A1D1-4AB7-B967-F9ED75908D3D}" presName="connSite1" presStyleCnt="0"/>
      <dgm:spPr/>
      <dgm:t>
        <a:bodyPr/>
        <a:lstStyle/>
        <a:p>
          <a:endParaRPr lang="en-US"/>
        </a:p>
      </dgm:t>
    </dgm:pt>
    <dgm:pt modelId="{188A4C13-9838-4CDA-B267-13FD9C10A855}" type="pres">
      <dgm:prSet presAssocID="{4BD7BEF2-FBB0-40EA-952B-0F47E565F907}" presName="Name9" presStyleLbl="sibTrans2D1" presStyleIdx="4" presStyleCnt="6"/>
      <dgm:spPr/>
      <dgm:t>
        <a:bodyPr/>
        <a:lstStyle/>
        <a:p>
          <a:endParaRPr lang="en-US"/>
        </a:p>
      </dgm:t>
    </dgm:pt>
    <dgm:pt modelId="{9F7E2466-B3C8-445B-8200-FDBCA87A95E6}" type="pres">
      <dgm:prSet presAssocID="{7F109142-05C9-4E45-9DAB-19EE0254C25B}" presName="composite2" presStyleCnt="0"/>
      <dgm:spPr/>
      <dgm:t>
        <a:bodyPr/>
        <a:lstStyle/>
        <a:p>
          <a:endParaRPr lang="en-US"/>
        </a:p>
      </dgm:t>
    </dgm:pt>
    <dgm:pt modelId="{B524C55F-E11E-46AC-8F83-67D86A466254}" type="pres">
      <dgm:prSet presAssocID="{7F109142-05C9-4E45-9DAB-19EE0254C25B}" presName="dummyNode2" presStyleLbl="node1" presStyleIdx="4" presStyleCnt="7"/>
      <dgm:spPr/>
      <dgm:t>
        <a:bodyPr/>
        <a:lstStyle/>
        <a:p>
          <a:endParaRPr lang="en-US"/>
        </a:p>
      </dgm:t>
    </dgm:pt>
    <dgm:pt modelId="{958BF087-A2C2-44A7-91CC-3A755DE7C5EE}" type="pres">
      <dgm:prSet presAssocID="{7F109142-05C9-4E45-9DAB-19EE0254C25B}" presName="childNode2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E6966-79FF-4394-968A-0D16293CC114}" type="pres">
      <dgm:prSet presAssocID="{7F109142-05C9-4E45-9DAB-19EE0254C25B}" presName="childNode2tx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ED670-5C7B-44F8-8B6E-5D63C6AC6085}" type="pres">
      <dgm:prSet presAssocID="{7F109142-05C9-4E45-9DAB-19EE0254C25B}" presName="parentNode2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3E0D1-F96F-4E97-ACEF-6673388E3C37}" type="pres">
      <dgm:prSet presAssocID="{7F109142-05C9-4E45-9DAB-19EE0254C25B}" presName="connSite2" presStyleCnt="0"/>
      <dgm:spPr/>
      <dgm:t>
        <a:bodyPr/>
        <a:lstStyle/>
        <a:p>
          <a:endParaRPr lang="en-US"/>
        </a:p>
      </dgm:t>
    </dgm:pt>
    <dgm:pt modelId="{3A898CED-B6EB-4856-A855-6E48106D873E}" type="pres">
      <dgm:prSet presAssocID="{05AF5C60-8939-4FCA-9082-F6C59E5F00BD}" presName="Name18" presStyleLbl="sibTrans2D1" presStyleIdx="5" presStyleCnt="6"/>
      <dgm:spPr/>
      <dgm:t>
        <a:bodyPr/>
        <a:lstStyle/>
        <a:p>
          <a:endParaRPr lang="en-US"/>
        </a:p>
      </dgm:t>
    </dgm:pt>
    <dgm:pt modelId="{079B1C2A-8015-405A-BB7F-963FC89DBBDF}" type="pres">
      <dgm:prSet presAssocID="{D9425E9C-F4AA-4FFC-AD39-0241FC5A9510}" presName="composite1" presStyleCnt="0"/>
      <dgm:spPr/>
      <dgm:t>
        <a:bodyPr/>
        <a:lstStyle/>
        <a:p>
          <a:endParaRPr lang="en-US"/>
        </a:p>
      </dgm:t>
    </dgm:pt>
    <dgm:pt modelId="{6306D79A-6465-4682-9634-792FD8187670}" type="pres">
      <dgm:prSet presAssocID="{D9425E9C-F4AA-4FFC-AD39-0241FC5A9510}" presName="dummyNode1" presStyleLbl="node1" presStyleIdx="5" presStyleCnt="7"/>
      <dgm:spPr/>
      <dgm:t>
        <a:bodyPr/>
        <a:lstStyle/>
        <a:p>
          <a:endParaRPr lang="en-US"/>
        </a:p>
      </dgm:t>
    </dgm:pt>
    <dgm:pt modelId="{F78166D2-A40A-48E4-9482-439772D1ADDC}" type="pres">
      <dgm:prSet presAssocID="{D9425E9C-F4AA-4FFC-AD39-0241FC5A9510}" presName="childNode1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122C5-3843-4081-A2DB-2F177AD12F91}" type="pres">
      <dgm:prSet presAssocID="{D9425E9C-F4AA-4FFC-AD39-0241FC5A9510}" presName="childNode1tx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BDDD1-DA6B-4602-B92F-C3808535E924}" type="pres">
      <dgm:prSet presAssocID="{D9425E9C-F4AA-4FFC-AD39-0241FC5A9510}" presName="parentNode1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CCDE4-49CF-4851-8339-818973D46C05}" type="pres">
      <dgm:prSet presAssocID="{D9425E9C-F4AA-4FFC-AD39-0241FC5A9510}" presName="connSite1" presStyleCnt="0"/>
      <dgm:spPr/>
      <dgm:t>
        <a:bodyPr/>
        <a:lstStyle/>
        <a:p>
          <a:endParaRPr lang="en-US"/>
        </a:p>
      </dgm:t>
    </dgm:pt>
  </dgm:ptLst>
  <dgm:cxnLst>
    <dgm:cxn modelId="{EBB392C7-B5E4-4767-81BC-A4555554300F}" srcId="{7F109142-05C9-4E45-9DAB-19EE0254C25B}" destId="{22E1A046-EC47-40A2-8754-C5A64C63A2A1}" srcOrd="0" destOrd="0" parTransId="{9111DA5D-5D8C-4E76-B42E-0ABFC9255D83}" sibTransId="{9C99A34A-E79A-40CF-B399-76DA10C94A55}"/>
    <dgm:cxn modelId="{28204FA1-E959-4D98-B734-8A06452392C4}" srcId="{956EDAA7-E89E-4A8D-9A7D-1C6BB5BA2874}" destId="{7F109142-05C9-4E45-9DAB-19EE0254C25B}" srcOrd="5" destOrd="0" parTransId="{DFB89CB1-96BC-4817-9D95-6B453340DEC0}" sibTransId="{05AF5C60-8939-4FCA-9082-F6C59E5F00BD}"/>
    <dgm:cxn modelId="{957C4DFA-B431-4679-B7E0-C1CADC16BD38}" srcId="{7F109142-05C9-4E45-9DAB-19EE0254C25B}" destId="{8738AF15-AA20-4C1C-BCE2-F3BE0B32E17E}" srcOrd="1" destOrd="0" parTransId="{06816CFE-2279-473A-B857-6AC189F65FF9}" sibTransId="{D84CFCA9-046D-4598-9633-265E7098B58F}"/>
    <dgm:cxn modelId="{14D9DD6A-F046-4508-B19F-A685EA7E9AE7}" type="presOf" srcId="{31BB813B-77D3-459A-B787-E7D57DD0CECF}" destId="{226C4802-61EB-4696-9A20-F20116BE2391}" srcOrd="0" destOrd="0" presId="urn:microsoft.com/office/officeart/2005/8/layout/hProcess4"/>
    <dgm:cxn modelId="{42A06D3A-FC33-4528-BA8F-C1442BA233B9}" srcId="{956EDAA7-E89E-4A8D-9A7D-1C6BB5BA2874}" destId="{20C67E2D-3371-4736-A27A-3A307EC4ABAA}" srcOrd="3" destOrd="0" parTransId="{4A40D34F-F904-4F84-BD2B-9FF237DAE175}" sibTransId="{B20CDF49-5419-40B5-8158-53BE361E316D}"/>
    <dgm:cxn modelId="{1C05798E-523F-4DBF-97A1-87426E50C52C}" type="presOf" srcId="{50402761-A1D1-4AB7-B967-F9ED75908D3D}" destId="{71A79836-D0F0-42A7-ACF8-C309563A786E}" srcOrd="0" destOrd="0" presId="urn:microsoft.com/office/officeart/2005/8/layout/hProcess4"/>
    <dgm:cxn modelId="{5F8BB3FD-998E-4BFD-82B3-E4B4E5922F68}" type="presOf" srcId="{80A38ED7-D572-4830-90B3-B8E6449C7A4F}" destId="{8329F36F-4759-47EE-80DD-3953804AF303}" srcOrd="1" destOrd="1" presId="urn:microsoft.com/office/officeart/2005/8/layout/hProcess4"/>
    <dgm:cxn modelId="{3281304A-ADD8-41A5-B32D-AB639D621370}" srcId="{D9425E9C-F4AA-4FFC-AD39-0241FC5A9510}" destId="{21F33DC6-A6C2-426E-8F62-FF87A3E7E522}" srcOrd="0" destOrd="0" parTransId="{C76FA5B7-6513-4E7C-971B-917A6022AC87}" sibTransId="{0C26587D-37E7-4808-8FE2-F418F3C8131A}"/>
    <dgm:cxn modelId="{3EA84C7D-B00D-46C4-BEEC-954ADB2BB5CD}" srcId="{0E7C35A2-38CA-4A27-8214-1679F88BA2B5}" destId="{202C4CEF-F4DE-40FF-9E93-0405776C2FFE}" srcOrd="0" destOrd="0" parTransId="{E57A83D1-1C61-4E03-9892-501153E3B89B}" sibTransId="{1C4C5B75-9C3F-47AF-998D-6B8E439D0029}"/>
    <dgm:cxn modelId="{FFF4C237-D894-49E6-BAF1-E57F66A1D54C}" type="presOf" srcId="{1337936B-058B-4EB3-B11E-B523230FD18E}" destId="{AA16194A-9DBC-4977-970F-3E130F6C4B2F}" srcOrd="0" destOrd="0" presId="urn:microsoft.com/office/officeart/2005/8/layout/hProcess4"/>
    <dgm:cxn modelId="{C6503874-8D0F-4375-B264-1455063205F6}" type="presOf" srcId="{FEA8A51B-B133-4DAE-9B5C-D018C1586CE7}" destId="{BC238741-3712-49DC-8AE3-ADF6B8655E5C}" srcOrd="1" destOrd="1" presId="urn:microsoft.com/office/officeart/2005/8/layout/hProcess4"/>
    <dgm:cxn modelId="{79243718-16F5-4AFF-A59D-89C562D7E08C}" srcId="{956EDAA7-E89E-4A8D-9A7D-1C6BB5BA2874}" destId="{31BB813B-77D3-459A-B787-E7D57DD0CECF}" srcOrd="2" destOrd="0" parTransId="{2FE3430D-4921-476E-A9E5-B50947317D9F}" sibTransId="{D2E0D80C-DE01-4E56-AE21-2CBC67DE63A7}"/>
    <dgm:cxn modelId="{CA7BCDA4-3811-4A9B-B7AE-A0210804400E}" type="presOf" srcId="{05144DBA-C5FC-4660-BE87-32E6C9128467}" destId="{BBC41895-7DC3-4278-9D4E-6A0A16E26798}" srcOrd="0" destOrd="1" presId="urn:microsoft.com/office/officeart/2005/8/layout/hProcess4"/>
    <dgm:cxn modelId="{5C31CECE-DE3E-4690-96B6-0B34984D5FCD}" type="presOf" srcId="{248D07C0-D31D-4C8C-8536-BDC1AB69621D}" destId="{64C90140-CF37-4442-B718-9D0DD1C1EA80}" srcOrd="1" destOrd="1" presId="urn:microsoft.com/office/officeart/2005/8/layout/hProcess4"/>
    <dgm:cxn modelId="{E4C98CA7-3552-481F-89D5-3F2374718D39}" type="presOf" srcId="{9A2D01E7-E74E-4765-80F1-D708294CB83C}" destId="{9B69A739-BE82-4405-8AF4-AA7BFCFB2E3C}" srcOrd="0" destOrd="0" presId="urn:microsoft.com/office/officeart/2005/8/layout/hProcess4"/>
    <dgm:cxn modelId="{7292D722-F6C8-4D7B-83E9-2F019D82F6EB}" type="presOf" srcId="{68CDA87F-415C-4CD9-BB2B-16CC675CA10A}" destId="{64C90140-CF37-4442-B718-9D0DD1C1EA80}" srcOrd="1" destOrd="0" presId="urn:microsoft.com/office/officeart/2005/8/layout/hProcess4"/>
    <dgm:cxn modelId="{4E7DAC48-F0DA-4931-9B75-436EBEF8AEC8}" srcId="{20C67E2D-3371-4736-A27A-3A307EC4ABAA}" destId="{68CDA87F-415C-4CD9-BB2B-16CC675CA10A}" srcOrd="0" destOrd="0" parTransId="{ABEDA9BF-BA2B-47C7-97C4-72D34D7A31F9}" sibTransId="{E19C7659-F5C7-43F8-BBBE-31B11B47E005}"/>
    <dgm:cxn modelId="{CAD95E9E-F1AD-4BF7-8577-F7261E875CC6}" srcId="{956EDAA7-E89E-4A8D-9A7D-1C6BB5BA2874}" destId="{50402761-A1D1-4AB7-B967-F9ED75908D3D}" srcOrd="4" destOrd="0" parTransId="{77E800D5-7F21-45AC-B728-535357528D24}" sibTransId="{4BD7BEF2-FBB0-40EA-952B-0F47E565F907}"/>
    <dgm:cxn modelId="{D84B7676-465F-4B06-9790-1539D7E7AA61}" srcId="{20C67E2D-3371-4736-A27A-3A307EC4ABAA}" destId="{248D07C0-D31D-4C8C-8536-BDC1AB69621D}" srcOrd="1" destOrd="0" parTransId="{E73A2B6F-A15C-475A-A4F9-972C2C64B578}" sibTransId="{C732E302-5303-4634-ACDF-AB5D0F9F981E}"/>
    <dgm:cxn modelId="{1D3BC47C-8EB0-495F-B57D-08934D10C1B4}" type="presOf" srcId="{22E1A046-EC47-40A2-8754-C5A64C63A2A1}" destId="{237E6966-79FF-4394-968A-0D16293CC114}" srcOrd="1" destOrd="0" presId="urn:microsoft.com/office/officeart/2005/8/layout/hProcess4"/>
    <dgm:cxn modelId="{3D9A3711-FDD2-4F0D-B88B-4C9E8EE37179}" srcId="{956EDAA7-E89E-4A8D-9A7D-1C6BB5BA2874}" destId="{D9425E9C-F4AA-4FFC-AD39-0241FC5A9510}" srcOrd="6" destOrd="0" parTransId="{DA5D3AE7-18D5-4C81-B0B3-B254541350DF}" sibTransId="{8829DDBD-9CE4-4E90-AF0F-9362488D2148}"/>
    <dgm:cxn modelId="{00EDEAD3-D6E6-4A51-87E1-38D51EC6821D}" srcId="{31BB813B-77D3-459A-B787-E7D57DD0CECF}" destId="{80A38ED7-D572-4830-90B3-B8E6449C7A4F}" srcOrd="1" destOrd="0" parTransId="{BEA02780-155A-4851-9B1D-648F94612579}" sibTransId="{34FBEED1-69AD-4D5F-9A59-920B9A9B4D51}"/>
    <dgm:cxn modelId="{84636C28-7C93-420B-9A6E-0D9AE8990DD1}" type="presOf" srcId="{CBAB1C98-A696-4677-AAEA-8ECEDA020F56}" destId="{49F00499-23F8-455C-8D5A-9CA0372332BA}" srcOrd="0" destOrd="0" presId="urn:microsoft.com/office/officeart/2005/8/layout/hProcess4"/>
    <dgm:cxn modelId="{69FE304A-8CFA-4B4B-B0CA-364D1D48E3DD}" type="presOf" srcId="{CB532C40-FAD7-4291-9CD4-650E7BDC1BA2}" destId="{E25ADCE4-609C-477A-9D2E-3C2371F615D5}" srcOrd="0" destOrd="0" presId="urn:microsoft.com/office/officeart/2005/8/layout/hProcess4"/>
    <dgm:cxn modelId="{1D63B0BA-3034-4D73-B1FE-7EBF9A385307}" srcId="{956EDAA7-E89E-4A8D-9A7D-1C6BB5BA2874}" destId="{0E7C35A2-38CA-4A27-8214-1679F88BA2B5}" srcOrd="0" destOrd="0" parTransId="{24B34BBF-0F1F-4E41-A451-95570D6274E8}" sibTransId="{9EFAD77E-88B0-421C-8010-A3C5875A17F2}"/>
    <dgm:cxn modelId="{89F26A87-986F-4E16-8827-26882F32EC51}" srcId="{50402761-A1D1-4AB7-B967-F9ED75908D3D}" destId="{CBAB1C98-A696-4677-AAEA-8ECEDA020F56}" srcOrd="0" destOrd="0" parTransId="{18C6E373-2712-4610-9BAC-1867DB8BE992}" sibTransId="{3272206B-0854-4819-A4E6-A2F73B35FE4D}"/>
    <dgm:cxn modelId="{B0300126-45C9-4E62-AF2E-05609C1185F2}" type="presOf" srcId="{8738AF15-AA20-4C1C-BCE2-F3BE0B32E17E}" destId="{958BF087-A2C2-44A7-91CC-3A755DE7C5EE}" srcOrd="0" destOrd="1" presId="urn:microsoft.com/office/officeart/2005/8/layout/hProcess4"/>
    <dgm:cxn modelId="{0ACB71B2-1212-420C-974D-F008C768ADDB}" type="presOf" srcId="{68CDA87F-415C-4CD9-BB2B-16CC675CA10A}" destId="{20AA1DB7-C9DE-4114-A435-138B4F061F6A}" srcOrd="0" destOrd="0" presId="urn:microsoft.com/office/officeart/2005/8/layout/hProcess4"/>
    <dgm:cxn modelId="{795A2A6C-97C3-4409-9832-B192018C77B0}" type="presOf" srcId="{CBAB1C98-A696-4677-AAEA-8ECEDA020F56}" destId="{88D771B7-D209-4541-8C02-32D87F22A96C}" srcOrd="1" destOrd="0" presId="urn:microsoft.com/office/officeart/2005/8/layout/hProcess4"/>
    <dgm:cxn modelId="{B8CB7D8D-362C-4952-AF99-792ADABA3C18}" type="presOf" srcId="{1337936B-058B-4EB3-B11E-B523230FD18E}" destId="{8329F36F-4759-47EE-80DD-3953804AF303}" srcOrd="1" destOrd="0" presId="urn:microsoft.com/office/officeart/2005/8/layout/hProcess4"/>
    <dgm:cxn modelId="{2CEB085A-337F-49A3-9B8C-196D8A25D8DC}" srcId="{956EDAA7-E89E-4A8D-9A7D-1C6BB5BA2874}" destId="{9A2D01E7-E74E-4765-80F1-D708294CB83C}" srcOrd="1" destOrd="0" parTransId="{87A1F835-A0A4-4927-979E-C55B13673D92}" sibTransId="{856A6398-68B7-42B4-8922-63B04566F51C}"/>
    <dgm:cxn modelId="{3728EDFD-AE74-474A-A92E-3D894105B8ED}" type="presOf" srcId="{80A38ED7-D572-4830-90B3-B8E6449C7A4F}" destId="{AA16194A-9DBC-4977-970F-3E130F6C4B2F}" srcOrd="0" destOrd="1" presId="urn:microsoft.com/office/officeart/2005/8/layout/hProcess4"/>
    <dgm:cxn modelId="{84E51498-21CC-446F-8544-70D2663D7346}" type="presOf" srcId="{8738AF15-AA20-4C1C-BCE2-F3BE0B32E17E}" destId="{237E6966-79FF-4394-968A-0D16293CC114}" srcOrd="1" destOrd="1" presId="urn:microsoft.com/office/officeart/2005/8/layout/hProcess4"/>
    <dgm:cxn modelId="{33985A98-522F-403A-9341-61E5375E7449}" type="presOf" srcId="{856A6398-68B7-42B4-8922-63B04566F51C}" destId="{95B1A9CF-797F-4403-BE1B-401838709F08}" srcOrd="0" destOrd="0" presId="urn:microsoft.com/office/officeart/2005/8/layout/hProcess4"/>
    <dgm:cxn modelId="{30A7F9D7-F80D-42E9-977E-E7448C60A4A1}" type="presOf" srcId="{2D65BA37-BAA5-4503-B161-789871F128EE}" destId="{F78166D2-A40A-48E4-9482-439772D1ADDC}" srcOrd="0" destOrd="1" presId="urn:microsoft.com/office/officeart/2005/8/layout/hProcess4"/>
    <dgm:cxn modelId="{989608F2-0B86-4567-B09C-71FF9C2F1F71}" srcId="{31BB813B-77D3-459A-B787-E7D57DD0CECF}" destId="{1337936B-058B-4EB3-B11E-B523230FD18E}" srcOrd="0" destOrd="0" parTransId="{7D1A4B29-B94F-4EBB-AA07-FA32D2BCB9B8}" sibTransId="{CF30F83C-7C23-45B8-B76B-A901EE9ABDAF}"/>
    <dgm:cxn modelId="{EEE30F13-122F-4530-847A-42D93950889D}" type="presOf" srcId="{22E1A046-EC47-40A2-8754-C5A64C63A2A1}" destId="{958BF087-A2C2-44A7-91CC-3A755DE7C5EE}" srcOrd="0" destOrd="0" presId="urn:microsoft.com/office/officeart/2005/8/layout/hProcess4"/>
    <dgm:cxn modelId="{630AC316-2E16-4CE0-85F4-C90B4D8B5E2A}" type="presOf" srcId="{21F33DC6-A6C2-426E-8F62-FF87A3E7E522}" destId="{A78122C5-3843-4081-A2DB-2F177AD12F91}" srcOrd="1" destOrd="0" presId="urn:microsoft.com/office/officeart/2005/8/layout/hProcess4"/>
    <dgm:cxn modelId="{39DABE30-382F-45DC-8B9D-97B0C8F6D26D}" type="presOf" srcId="{248D07C0-D31D-4C8C-8536-BDC1AB69621D}" destId="{20AA1DB7-C9DE-4114-A435-138B4F061F6A}" srcOrd="0" destOrd="1" presId="urn:microsoft.com/office/officeart/2005/8/layout/hProcess4"/>
    <dgm:cxn modelId="{3A52AAFA-93EF-4A5B-8354-82C1375DA024}" type="presOf" srcId="{7F109142-05C9-4E45-9DAB-19EE0254C25B}" destId="{BE4ED670-5C7B-44F8-8B6E-5D63C6AC6085}" srcOrd="0" destOrd="0" presId="urn:microsoft.com/office/officeart/2005/8/layout/hProcess4"/>
    <dgm:cxn modelId="{8BA84511-F6E0-4E7B-BCE8-12436669226D}" type="presOf" srcId="{21F33DC6-A6C2-426E-8F62-FF87A3E7E522}" destId="{F78166D2-A40A-48E4-9482-439772D1ADDC}" srcOrd="0" destOrd="0" presId="urn:microsoft.com/office/officeart/2005/8/layout/hProcess4"/>
    <dgm:cxn modelId="{8D8915AC-2C2A-4349-BE34-37829942FC6F}" type="presOf" srcId="{9EFAD77E-88B0-421C-8010-A3C5875A17F2}" destId="{D4CB7C72-749A-4D24-9741-EB8A824BC5C2}" srcOrd="0" destOrd="0" presId="urn:microsoft.com/office/officeart/2005/8/layout/hProcess4"/>
    <dgm:cxn modelId="{46A8AEA8-22AA-4F10-9662-E0B3E522B59C}" type="presOf" srcId="{FEA8A51B-B133-4DAE-9B5C-D018C1586CE7}" destId="{E25ADCE4-609C-477A-9D2E-3C2371F615D5}" srcOrd="0" destOrd="1" presId="urn:microsoft.com/office/officeart/2005/8/layout/hProcess4"/>
    <dgm:cxn modelId="{96B1D431-A67D-472C-B14A-877075EC4C83}" srcId="{9A2D01E7-E74E-4765-80F1-D708294CB83C}" destId="{CB532C40-FAD7-4291-9CD4-650E7BDC1BA2}" srcOrd="0" destOrd="0" parTransId="{D99B5EBF-EAE3-463A-B424-19F043CF7EE7}" sibTransId="{70826C9D-170D-4A0A-9806-A695CFA68FB7}"/>
    <dgm:cxn modelId="{EBB2F777-8B22-4258-B08A-60DCB05DA7D9}" srcId="{50402761-A1D1-4AB7-B967-F9ED75908D3D}" destId="{D95ABA33-674C-4F08-830D-4A3A8911855F}" srcOrd="1" destOrd="0" parTransId="{118A5536-EA18-4048-857B-82F0F8024650}" sibTransId="{1735DECF-F802-4070-963A-38749C1CAB68}"/>
    <dgm:cxn modelId="{BB091EFE-5657-43A4-B442-A35C7BC2500C}" type="presOf" srcId="{05AF5C60-8939-4FCA-9082-F6C59E5F00BD}" destId="{3A898CED-B6EB-4856-A855-6E48106D873E}" srcOrd="0" destOrd="0" presId="urn:microsoft.com/office/officeart/2005/8/layout/hProcess4"/>
    <dgm:cxn modelId="{84A95BF7-48DA-4F5C-81FB-80688E08530B}" type="presOf" srcId="{202C4CEF-F4DE-40FF-9E93-0405776C2FFE}" destId="{BBC41895-7DC3-4278-9D4E-6A0A16E26798}" srcOrd="0" destOrd="0" presId="urn:microsoft.com/office/officeart/2005/8/layout/hProcess4"/>
    <dgm:cxn modelId="{6463ABDA-11A0-43AB-82AB-92FB8C37F5D6}" type="presOf" srcId="{2D65BA37-BAA5-4503-B161-789871F128EE}" destId="{A78122C5-3843-4081-A2DB-2F177AD12F91}" srcOrd="1" destOrd="1" presId="urn:microsoft.com/office/officeart/2005/8/layout/hProcess4"/>
    <dgm:cxn modelId="{5088E418-8C2F-494B-9D2F-5026C86E0B6D}" type="presOf" srcId="{956EDAA7-E89E-4A8D-9A7D-1C6BB5BA2874}" destId="{B4FFAA92-8BBF-4583-87A8-C43F0231BF9A}" srcOrd="0" destOrd="0" presId="urn:microsoft.com/office/officeart/2005/8/layout/hProcess4"/>
    <dgm:cxn modelId="{53508AC9-8FC8-48E5-9C49-852AB9445591}" type="presOf" srcId="{CB532C40-FAD7-4291-9CD4-650E7BDC1BA2}" destId="{BC238741-3712-49DC-8AE3-ADF6B8655E5C}" srcOrd="1" destOrd="0" presId="urn:microsoft.com/office/officeart/2005/8/layout/hProcess4"/>
    <dgm:cxn modelId="{6610F793-1ADC-405F-9B31-31A1C075E8C0}" type="presOf" srcId="{B20CDF49-5419-40B5-8158-53BE361E316D}" destId="{BE4E9FA3-944F-4538-9BB2-64BB7164E24D}" srcOrd="0" destOrd="0" presId="urn:microsoft.com/office/officeart/2005/8/layout/hProcess4"/>
    <dgm:cxn modelId="{2A677C78-2506-4317-BAC0-F46226924DD6}" srcId="{0E7C35A2-38CA-4A27-8214-1679F88BA2B5}" destId="{05144DBA-C5FC-4660-BE87-32E6C9128467}" srcOrd="1" destOrd="0" parTransId="{B2054203-463D-4B81-9D25-F1AA1FB51274}" sibTransId="{1CF5B472-B889-41CA-9592-3F387105E4E2}"/>
    <dgm:cxn modelId="{77309C1E-7E1A-46EE-803C-EF6CD7376143}" type="presOf" srcId="{202C4CEF-F4DE-40FF-9E93-0405776C2FFE}" destId="{BD217C16-6391-4E5E-A2E0-D36D521C492C}" srcOrd="1" destOrd="0" presId="urn:microsoft.com/office/officeart/2005/8/layout/hProcess4"/>
    <dgm:cxn modelId="{7B8D5F7D-31E4-4C50-BE7F-202A4090B014}" type="presOf" srcId="{D95ABA33-674C-4F08-830D-4A3A8911855F}" destId="{49F00499-23F8-455C-8D5A-9CA0372332BA}" srcOrd="0" destOrd="1" presId="urn:microsoft.com/office/officeart/2005/8/layout/hProcess4"/>
    <dgm:cxn modelId="{3E310090-4193-44B2-8096-71438A7C0399}" type="presOf" srcId="{D2E0D80C-DE01-4E56-AE21-2CBC67DE63A7}" destId="{EE6B59C2-34A5-48F1-8188-6B9D748F14AE}" srcOrd="0" destOrd="0" presId="urn:microsoft.com/office/officeart/2005/8/layout/hProcess4"/>
    <dgm:cxn modelId="{B620E0E8-A660-4478-A9C9-3E0FF005576B}" type="presOf" srcId="{D95ABA33-674C-4F08-830D-4A3A8911855F}" destId="{88D771B7-D209-4541-8C02-32D87F22A96C}" srcOrd="1" destOrd="1" presId="urn:microsoft.com/office/officeart/2005/8/layout/hProcess4"/>
    <dgm:cxn modelId="{CBC21242-CF1C-48D0-9408-484F90F7BEF0}" type="presOf" srcId="{D9425E9C-F4AA-4FFC-AD39-0241FC5A9510}" destId="{455BDDD1-DA6B-4602-B92F-C3808535E924}" srcOrd="0" destOrd="0" presId="urn:microsoft.com/office/officeart/2005/8/layout/hProcess4"/>
    <dgm:cxn modelId="{26107382-7635-482D-89F1-B76E9FA35846}" type="presOf" srcId="{4BD7BEF2-FBB0-40EA-952B-0F47E565F907}" destId="{188A4C13-9838-4CDA-B267-13FD9C10A855}" srcOrd="0" destOrd="0" presId="urn:microsoft.com/office/officeart/2005/8/layout/hProcess4"/>
    <dgm:cxn modelId="{F7041863-0E18-405F-B66E-1C4DA8268339}" type="presOf" srcId="{0E7C35A2-38CA-4A27-8214-1679F88BA2B5}" destId="{1291C01A-2498-4ABA-95B5-861E347B3F69}" srcOrd="0" destOrd="0" presId="urn:microsoft.com/office/officeart/2005/8/layout/hProcess4"/>
    <dgm:cxn modelId="{B3B4B1E6-876D-44A0-A4BB-9302F6770EE5}" srcId="{D9425E9C-F4AA-4FFC-AD39-0241FC5A9510}" destId="{2D65BA37-BAA5-4503-B161-789871F128EE}" srcOrd="1" destOrd="0" parTransId="{72A303CA-404B-4443-8DA4-504741EAEEBE}" sibTransId="{701531AB-54C3-40D7-AF9B-8E0D329816E8}"/>
    <dgm:cxn modelId="{E9114276-9DDC-48BC-950F-2C66978D55FF}" srcId="{9A2D01E7-E74E-4765-80F1-D708294CB83C}" destId="{FEA8A51B-B133-4DAE-9B5C-D018C1586CE7}" srcOrd="1" destOrd="0" parTransId="{C98E77F4-B1E8-4192-9844-4224BCC99CC6}" sibTransId="{16E1FD52-76D3-4C4C-9AA3-2D1CB3B0FDD1}"/>
    <dgm:cxn modelId="{644BCC9D-46C7-41F3-8CBD-1C3CD390EAE4}" type="presOf" srcId="{05144DBA-C5FC-4660-BE87-32E6C9128467}" destId="{BD217C16-6391-4E5E-A2E0-D36D521C492C}" srcOrd="1" destOrd="1" presId="urn:microsoft.com/office/officeart/2005/8/layout/hProcess4"/>
    <dgm:cxn modelId="{3E3192F0-DE07-423F-B667-72317DFBF0BC}" type="presOf" srcId="{20C67E2D-3371-4736-A27A-3A307EC4ABAA}" destId="{8D6311F5-4B56-41E5-A95D-C1F293EB92A5}" srcOrd="0" destOrd="0" presId="urn:microsoft.com/office/officeart/2005/8/layout/hProcess4"/>
    <dgm:cxn modelId="{5BA2C4C5-5836-4D09-9A10-2794F43C20E3}" type="presParOf" srcId="{B4FFAA92-8BBF-4583-87A8-C43F0231BF9A}" destId="{16166698-2CE6-4D26-ACB5-296267114F94}" srcOrd="0" destOrd="0" presId="urn:microsoft.com/office/officeart/2005/8/layout/hProcess4"/>
    <dgm:cxn modelId="{1D9D1CCD-C46C-4490-9CAA-882321BB9DF7}" type="presParOf" srcId="{B4FFAA92-8BBF-4583-87A8-C43F0231BF9A}" destId="{275ABBAF-7F22-4015-8B4B-C678BB1AE5D8}" srcOrd="1" destOrd="0" presId="urn:microsoft.com/office/officeart/2005/8/layout/hProcess4"/>
    <dgm:cxn modelId="{D1C322CF-E7BA-429A-B845-DA15939E6F88}" type="presParOf" srcId="{B4FFAA92-8BBF-4583-87A8-C43F0231BF9A}" destId="{AF338CC5-BEF7-4F55-BEF2-A4561CB71827}" srcOrd="2" destOrd="0" presId="urn:microsoft.com/office/officeart/2005/8/layout/hProcess4"/>
    <dgm:cxn modelId="{5663D2BA-F0D3-480E-8B74-1C841C06B112}" type="presParOf" srcId="{AF338CC5-BEF7-4F55-BEF2-A4561CB71827}" destId="{1D2E1D8A-152A-4809-B76B-845F996120B7}" srcOrd="0" destOrd="0" presId="urn:microsoft.com/office/officeart/2005/8/layout/hProcess4"/>
    <dgm:cxn modelId="{FD35F9FE-6B6A-4C26-998F-268EBF4299FC}" type="presParOf" srcId="{1D2E1D8A-152A-4809-B76B-845F996120B7}" destId="{AFA64BFD-2D7C-4B35-8D37-9EDFEA7AC3D3}" srcOrd="0" destOrd="0" presId="urn:microsoft.com/office/officeart/2005/8/layout/hProcess4"/>
    <dgm:cxn modelId="{E5AB7386-577D-43B2-A26F-3453231AB76A}" type="presParOf" srcId="{1D2E1D8A-152A-4809-B76B-845F996120B7}" destId="{BBC41895-7DC3-4278-9D4E-6A0A16E26798}" srcOrd="1" destOrd="0" presId="urn:microsoft.com/office/officeart/2005/8/layout/hProcess4"/>
    <dgm:cxn modelId="{ECD9211A-5B23-4427-AA8A-0F0677F40A66}" type="presParOf" srcId="{1D2E1D8A-152A-4809-B76B-845F996120B7}" destId="{BD217C16-6391-4E5E-A2E0-D36D521C492C}" srcOrd="2" destOrd="0" presId="urn:microsoft.com/office/officeart/2005/8/layout/hProcess4"/>
    <dgm:cxn modelId="{79A9788F-AF4E-4E1B-99A3-0844943D4240}" type="presParOf" srcId="{1D2E1D8A-152A-4809-B76B-845F996120B7}" destId="{1291C01A-2498-4ABA-95B5-861E347B3F69}" srcOrd="3" destOrd="0" presId="urn:microsoft.com/office/officeart/2005/8/layout/hProcess4"/>
    <dgm:cxn modelId="{01C2F6FE-468B-4263-A70F-B182C448D42A}" type="presParOf" srcId="{1D2E1D8A-152A-4809-B76B-845F996120B7}" destId="{D209FDE4-A4DA-47A8-82A4-61DE68C478CF}" srcOrd="4" destOrd="0" presId="urn:microsoft.com/office/officeart/2005/8/layout/hProcess4"/>
    <dgm:cxn modelId="{DF6C5DC1-366A-4279-BDA8-800775321FD8}" type="presParOf" srcId="{AF338CC5-BEF7-4F55-BEF2-A4561CB71827}" destId="{D4CB7C72-749A-4D24-9741-EB8A824BC5C2}" srcOrd="1" destOrd="0" presId="urn:microsoft.com/office/officeart/2005/8/layout/hProcess4"/>
    <dgm:cxn modelId="{3B7EDED0-DBB9-4A24-BBA8-E55EF09E45E1}" type="presParOf" srcId="{AF338CC5-BEF7-4F55-BEF2-A4561CB71827}" destId="{64C90A72-999D-4BB2-98E6-3F64B35A7578}" srcOrd="2" destOrd="0" presId="urn:microsoft.com/office/officeart/2005/8/layout/hProcess4"/>
    <dgm:cxn modelId="{60155A9E-5DFE-4B02-9B56-23830FF98041}" type="presParOf" srcId="{64C90A72-999D-4BB2-98E6-3F64B35A7578}" destId="{017483B9-445B-4615-A753-EE9C87CF5A11}" srcOrd="0" destOrd="0" presId="urn:microsoft.com/office/officeart/2005/8/layout/hProcess4"/>
    <dgm:cxn modelId="{B0E66CCD-031A-4D74-B6E4-93AA1641C8AD}" type="presParOf" srcId="{64C90A72-999D-4BB2-98E6-3F64B35A7578}" destId="{E25ADCE4-609C-477A-9D2E-3C2371F615D5}" srcOrd="1" destOrd="0" presId="urn:microsoft.com/office/officeart/2005/8/layout/hProcess4"/>
    <dgm:cxn modelId="{853DAA2D-C0AC-47C0-81D9-A0F78B2F735E}" type="presParOf" srcId="{64C90A72-999D-4BB2-98E6-3F64B35A7578}" destId="{BC238741-3712-49DC-8AE3-ADF6B8655E5C}" srcOrd="2" destOrd="0" presId="urn:microsoft.com/office/officeart/2005/8/layout/hProcess4"/>
    <dgm:cxn modelId="{2542235C-4150-4C2C-ABB3-8F664FED7617}" type="presParOf" srcId="{64C90A72-999D-4BB2-98E6-3F64B35A7578}" destId="{9B69A739-BE82-4405-8AF4-AA7BFCFB2E3C}" srcOrd="3" destOrd="0" presId="urn:microsoft.com/office/officeart/2005/8/layout/hProcess4"/>
    <dgm:cxn modelId="{BC619F58-F85B-459A-BF44-EFFE7D27860B}" type="presParOf" srcId="{64C90A72-999D-4BB2-98E6-3F64B35A7578}" destId="{28334CFD-F780-4BAB-9E97-99635DB86E2B}" srcOrd="4" destOrd="0" presId="urn:microsoft.com/office/officeart/2005/8/layout/hProcess4"/>
    <dgm:cxn modelId="{67AEDC7D-0251-4706-AA65-18D347E98DAE}" type="presParOf" srcId="{AF338CC5-BEF7-4F55-BEF2-A4561CB71827}" destId="{95B1A9CF-797F-4403-BE1B-401838709F08}" srcOrd="3" destOrd="0" presId="urn:microsoft.com/office/officeart/2005/8/layout/hProcess4"/>
    <dgm:cxn modelId="{DA39C6F3-D4EA-40C2-AF61-503EC23BC87F}" type="presParOf" srcId="{AF338CC5-BEF7-4F55-BEF2-A4561CB71827}" destId="{30298CE6-839C-4D13-B2FD-123A4AEDDB12}" srcOrd="4" destOrd="0" presId="urn:microsoft.com/office/officeart/2005/8/layout/hProcess4"/>
    <dgm:cxn modelId="{0217C51C-46AD-486B-ABC8-FFB8C4C05718}" type="presParOf" srcId="{30298CE6-839C-4D13-B2FD-123A4AEDDB12}" destId="{989C7BDB-D614-4F1E-91A7-6623383A06E0}" srcOrd="0" destOrd="0" presId="urn:microsoft.com/office/officeart/2005/8/layout/hProcess4"/>
    <dgm:cxn modelId="{60717C93-0A43-449B-B051-98FE7A7159F7}" type="presParOf" srcId="{30298CE6-839C-4D13-B2FD-123A4AEDDB12}" destId="{AA16194A-9DBC-4977-970F-3E130F6C4B2F}" srcOrd="1" destOrd="0" presId="urn:microsoft.com/office/officeart/2005/8/layout/hProcess4"/>
    <dgm:cxn modelId="{1D71C2EC-281C-4038-91B0-0906636E8280}" type="presParOf" srcId="{30298CE6-839C-4D13-B2FD-123A4AEDDB12}" destId="{8329F36F-4759-47EE-80DD-3953804AF303}" srcOrd="2" destOrd="0" presId="urn:microsoft.com/office/officeart/2005/8/layout/hProcess4"/>
    <dgm:cxn modelId="{D9AE7007-CF72-4955-A275-51CA8C55534F}" type="presParOf" srcId="{30298CE6-839C-4D13-B2FD-123A4AEDDB12}" destId="{226C4802-61EB-4696-9A20-F20116BE2391}" srcOrd="3" destOrd="0" presId="urn:microsoft.com/office/officeart/2005/8/layout/hProcess4"/>
    <dgm:cxn modelId="{7EE05A26-EF8B-4EFE-B394-EC48DD66A737}" type="presParOf" srcId="{30298CE6-839C-4D13-B2FD-123A4AEDDB12}" destId="{7C243674-7545-4E6E-9CEA-43F43D0E7998}" srcOrd="4" destOrd="0" presId="urn:microsoft.com/office/officeart/2005/8/layout/hProcess4"/>
    <dgm:cxn modelId="{F5C18240-2371-47E6-A097-DD644E075016}" type="presParOf" srcId="{AF338CC5-BEF7-4F55-BEF2-A4561CB71827}" destId="{EE6B59C2-34A5-48F1-8188-6B9D748F14AE}" srcOrd="5" destOrd="0" presId="urn:microsoft.com/office/officeart/2005/8/layout/hProcess4"/>
    <dgm:cxn modelId="{790C74F4-1EF4-4AEC-9866-F5BB600D959C}" type="presParOf" srcId="{AF338CC5-BEF7-4F55-BEF2-A4561CB71827}" destId="{4B670B59-40AD-4288-BEEF-E933C0BC4428}" srcOrd="6" destOrd="0" presId="urn:microsoft.com/office/officeart/2005/8/layout/hProcess4"/>
    <dgm:cxn modelId="{D470A076-08E4-4490-B591-6A8CA6F16D9E}" type="presParOf" srcId="{4B670B59-40AD-4288-BEEF-E933C0BC4428}" destId="{ACB6FE33-383A-4348-AB3E-EC4D03E578DF}" srcOrd="0" destOrd="0" presId="urn:microsoft.com/office/officeart/2005/8/layout/hProcess4"/>
    <dgm:cxn modelId="{2076AC03-5D34-4CC2-B1BE-7F5D14AF8BE2}" type="presParOf" srcId="{4B670B59-40AD-4288-BEEF-E933C0BC4428}" destId="{20AA1DB7-C9DE-4114-A435-138B4F061F6A}" srcOrd="1" destOrd="0" presId="urn:microsoft.com/office/officeart/2005/8/layout/hProcess4"/>
    <dgm:cxn modelId="{E5219729-32B6-4582-9A35-D7401128212A}" type="presParOf" srcId="{4B670B59-40AD-4288-BEEF-E933C0BC4428}" destId="{64C90140-CF37-4442-B718-9D0DD1C1EA80}" srcOrd="2" destOrd="0" presId="urn:microsoft.com/office/officeart/2005/8/layout/hProcess4"/>
    <dgm:cxn modelId="{DAFF9743-AFEF-4356-AF3B-DAF6785E86F7}" type="presParOf" srcId="{4B670B59-40AD-4288-BEEF-E933C0BC4428}" destId="{8D6311F5-4B56-41E5-A95D-C1F293EB92A5}" srcOrd="3" destOrd="0" presId="urn:microsoft.com/office/officeart/2005/8/layout/hProcess4"/>
    <dgm:cxn modelId="{EF8D0D83-9BAF-480F-B156-4F0FE8914422}" type="presParOf" srcId="{4B670B59-40AD-4288-BEEF-E933C0BC4428}" destId="{3D0935E1-42F8-4C92-A92D-1EE5C22A7711}" srcOrd="4" destOrd="0" presId="urn:microsoft.com/office/officeart/2005/8/layout/hProcess4"/>
    <dgm:cxn modelId="{484EA408-E7FA-4847-8D18-8FD34F76ECB1}" type="presParOf" srcId="{AF338CC5-BEF7-4F55-BEF2-A4561CB71827}" destId="{BE4E9FA3-944F-4538-9BB2-64BB7164E24D}" srcOrd="7" destOrd="0" presId="urn:microsoft.com/office/officeart/2005/8/layout/hProcess4"/>
    <dgm:cxn modelId="{FC4B6482-D5BB-410E-BD1E-6D7FCF421605}" type="presParOf" srcId="{AF338CC5-BEF7-4F55-BEF2-A4561CB71827}" destId="{BD376470-BE81-4052-8C24-F7FC37013233}" srcOrd="8" destOrd="0" presId="urn:microsoft.com/office/officeart/2005/8/layout/hProcess4"/>
    <dgm:cxn modelId="{7BAE591A-3252-4F07-AC6A-D170B1734D0F}" type="presParOf" srcId="{BD376470-BE81-4052-8C24-F7FC37013233}" destId="{C2CC036F-49F1-4ADC-A49B-AA1234F43CBD}" srcOrd="0" destOrd="0" presId="urn:microsoft.com/office/officeart/2005/8/layout/hProcess4"/>
    <dgm:cxn modelId="{AC987CF0-9A94-4E21-8ABC-47022AD84363}" type="presParOf" srcId="{BD376470-BE81-4052-8C24-F7FC37013233}" destId="{49F00499-23F8-455C-8D5A-9CA0372332BA}" srcOrd="1" destOrd="0" presId="urn:microsoft.com/office/officeart/2005/8/layout/hProcess4"/>
    <dgm:cxn modelId="{68E75343-3B74-451B-902A-D09A13ABED3F}" type="presParOf" srcId="{BD376470-BE81-4052-8C24-F7FC37013233}" destId="{88D771B7-D209-4541-8C02-32D87F22A96C}" srcOrd="2" destOrd="0" presId="urn:microsoft.com/office/officeart/2005/8/layout/hProcess4"/>
    <dgm:cxn modelId="{FA98F3B3-3960-4AF5-9C91-11FCC3F3400B}" type="presParOf" srcId="{BD376470-BE81-4052-8C24-F7FC37013233}" destId="{71A79836-D0F0-42A7-ACF8-C309563A786E}" srcOrd="3" destOrd="0" presId="urn:microsoft.com/office/officeart/2005/8/layout/hProcess4"/>
    <dgm:cxn modelId="{4F97AD8A-2E3C-4EBA-A748-BF486C76E404}" type="presParOf" srcId="{BD376470-BE81-4052-8C24-F7FC37013233}" destId="{AE839A6C-77A9-43C2-8313-836D245ED782}" srcOrd="4" destOrd="0" presId="urn:microsoft.com/office/officeart/2005/8/layout/hProcess4"/>
    <dgm:cxn modelId="{EE9B170A-B143-483C-A4B5-E0CA08A6E483}" type="presParOf" srcId="{AF338CC5-BEF7-4F55-BEF2-A4561CB71827}" destId="{188A4C13-9838-4CDA-B267-13FD9C10A855}" srcOrd="9" destOrd="0" presId="urn:microsoft.com/office/officeart/2005/8/layout/hProcess4"/>
    <dgm:cxn modelId="{BC1FAE8C-E621-47C5-91C9-E2A623488C7E}" type="presParOf" srcId="{AF338CC5-BEF7-4F55-BEF2-A4561CB71827}" destId="{9F7E2466-B3C8-445B-8200-FDBCA87A95E6}" srcOrd="10" destOrd="0" presId="urn:microsoft.com/office/officeart/2005/8/layout/hProcess4"/>
    <dgm:cxn modelId="{12F0979E-24F9-4295-9B45-4981A6C0CC4D}" type="presParOf" srcId="{9F7E2466-B3C8-445B-8200-FDBCA87A95E6}" destId="{B524C55F-E11E-46AC-8F83-67D86A466254}" srcOrd="0" destOrd="0" presId="urn:microsoft.com/office/officeart/2005/8/layout/hProcess4"/>
    <dgm:cxn modelId="{3B1701B5-BC93-4A30-9003-7741712B0DAC}" type="presParOf" srcId="{9F7E2466-B3C8-445B-8200-FDBCA87A95E6}" destId="{958BF087-A2C2-44A7-91CC-3A755DE7C5EE}" srcOrd="1" destOrd="0" presId="urn:microsoft.com/office/officeart/2005/8/layout/hProcess4"/>
    <dgm:cxn modelId="{349E8B1E-B3FF-4994-A038-B7B93EC9F4BA}" type="presParOf" srcId="{9F7E2466-B3C8-445B-8200-FDBCA87A95E6}" destId="{237E6966-79FF-4394-968A-0D16293CC114}" srcOrd="2" destOrd="0" presId="urn:microsoft.com/office/officeart/2005/8/layout/hProcess4"/>
    <dgm:cxn modelId="{B401E3D3-C0D8-4987-83D2-464CBB50A6D3}" type="presParOf" srcId="{9F7E2466-B3C8-445B-8200-FDBCA87A95E6}" destId="{BE4ED670-5C7B-44F8-8B6E-5D63C6AC6085}" srcOrd="3" destOrd="0" presId="urn:microsoft.com/office/officeart/2005/8/layout/hProcess4"/>
    <dgm:cxn modelId="{8D9E2B10-2728-48F4-B126-5D76087032C4}" type="presParOf" srcId="{9F7E2466-B3C8-445B-8200-FDBCA87A95E6}" destId="{8453E0D1-F96F-4E97-ACEF-6673388E3C37}" srcOrd="4" destOrd="0" presId="urn:microsoft.com/office/officeart/2005/8/layout/hProcess4"/>
    <dgm:cxn modelId="{30CA2738-36B5-4167-BA0A-56DC3DBA57EA}" type="presParOf" srcId="{AF338CC5-BEF7-4F55-BEF2-A4561CB71827}" destId="{3A898CED-B6EB-4856-A855-6E48106D873E}" srcOrd="11" destOrd="0" presId="urn:microsoft.com/office/officeart/2005/8/layout/hProcess4"/>
    <dgm:cxn modelId="{EB04612E-D1D4-423B-B67F-074C2C1D180F}" type="presParOf" srcId="{AF338CC5-BEF7-4F55-BEF2-A4561CB71827}" destId="{079B1C2A-8015-405A-BB7F-963FC89DBBDF}" srcOrd="12" destOrd="0" presId="urn:microsoft.com/office/officeart/2005/8/layout/hProcess4"/>
    <dgm:cxn modelId="{1145D21E-7DB6-41C7-8DDA-59A70F6FCA0B}" type="presParOf" srcId="{079B1C2A-8015-405A-BB7F-963FC89DBBDF}" destId="{6306D79A-6465-4682-9634-792FD8187670}" srcOrd="0" destOrd="0" presId="urn:microsoft.com/office/officeart/2005/8/layout/hProcess4"/>
    <dgm:cxn modelId="{7CBDB82F-67B4-4C90-A109-887B3B9CB328}" type="presParOf" srcId="{079B1C2A-8015-405A-BB7F-963FC89DBBDF}" destId="{F78166D2-A40A-48E4-9482-439772D1ADDC}" srcOrd="1" destOrd="0" presId="urn:microsoft.com/office/officeart/2005/8/layout/hProcess4"/>
    <dgm:cxn modelId="{0B5D73CA-287F-4E8A-97E1-B27F3E1A0EC3}" type="presParOf" srcId="{079B1C2A-8015-405A-BB7F-963FC89DBBDF}" destId="{A78122C5-3843-4081-A2DB-2F177AD12F91}" srcOrd="2" destOrd="0" presId="urn:microsoft.com/office/officeart/2005/8/layout/hProcess4"/>
    <dgm:cxn modelId="{1DEB49F8-9C6B-4163-A604-2CEF208021A8}" type="presParOf" srcId="{079B1C2A-8015-405A-BB7F-963FC89DBBDF}" destId="{455BDDD1-DA6B-4602-B92F-C3808535E924}" srcOrd="3" destOrd="0" presId="urn:microsoft.com/office/officeart/2005/8/layout/hProcess4"/>
    <dgm:cxn modelId="{F6BEE9A4-9860-4D1E-A26C-268EA30A7C4D}" type="presParOf" srcId="{079B1C2A-8015-405A-BB7F-963FC89DBBDF}" destId="{AD5CCDE4-49CF-4851-8339-818973D46C0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E762D-A476-4D0D-9EB8-4E0866458000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259CC-76B9-4963-B910-B006E670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259CC-76B9-4963-B910-B006E67062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4B974-7B0F-46DA-95B4-AF51E8BC85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259CC-76B9-4963-B910-B006E67062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AC1C-5D87-4D28-9310-A9BEC031F6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6953-982C-42B3-9DA6-75FCCF26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34" Type="http://schemas.openxmlformats.org/officeDocument/2006/relationships/image" Target="../media/image55.png"/><Relationship Id="rId7" Type="http://schemas.openxmlformats.org/officeDocument/2006/relationships/image" Target="../media/image50.png"/><Relationship Id="rId3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28" Type="http://schemas.openxmlformats.org/officeDocument/2006/relationships/image" Target="../media/image300.png"/><Relationship Id="rId31" Type="http://schemas.openxmlformats.org/officeDocument/2006/relationships/image" Target="../media/image51.png"/><Relationship Id="rId4" Type="http://schemas.openxmlformats.org/officeDocument/2006/relationships/image" Target="../media/image47.png"/><Relationship Id="rId30" Type="http://schemas.openxmlformats.org/officeDocument/2006/relationships/image" Target="../media/image320.png"/><Relationship Id="rId35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.png"/><Relationship Id="rId3" Type="http://schemas.openxmlformats.org/officeDocument/2006/relationships/image" Target="https://documents.lucidchart.com/documents/1c1a7df3-5035-4991-b41e-e04a08585e5f/pages/0_0?a=600&amp;x=427&amp;y=410&amp;w=725&amp;h=229&amp;store=1&amp;accept=image%2F*&amp;auth=LCA%20387fd2ad30b8360c4d30deaf16b8e380eb85fd55-ts%3D1537766961" TargetMode="External"/><Relationship Id="rId21" Type="http://schemas.openxmlformats.org/officeDocument/2006/relationships/image" Target="../media/image5.png"/><Relationship Id="rId17" Type="http://schemas.openxmlformats.org/officeDocument/2006/relationships/image" Target="../media/image370.png"/><Relationship Id="rId2" Type="http://schemas.openxmlformats.org/officeDocument/2006/relationships/image" Target="../media/image57.png"/><Relationship Id="rId16" Type="http://schemas.openxmlformats.org/officeDocument/2006/relationships/image" Target="../media/image360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5" Type="http://schemas.openxmlformats.org/officeDocument/2006/relationships/image" Target="../media/image350.png"/><Relationship Id="rId23" Type="http://schemas.openxmlformats.org/officeDocument/2006/relationships/image" Target="../media/image54.jpeg"/><Relationship Id="rId19" Type="http://schemas.openxmlformats.org/officeDocument/2006/relationships/image" Target="../media/image3.png"/><Relationship Id="rId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69.png"/><Relationship Id="rId21" Type="http://schemas.openxmlformats.org/officeDocument/2006/relationships/image" Target="../media/image30.png"/><Relationship Id="rId42" Type="http://schemas.openxmlformats.org/officeDocument/2006/relationships/image" Target="../media/image72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7" Type="http://schemas.openxmlformats.org/officeDocument/2006/relationships/image" Target="../media/image66.png"/><Relationship Id="rId25" Type="http://schemas.openxmlformats.org/officeDocument/2006/relationships/image" Target="../media/image34.png"/><Relationship Id="rId38" Type="http://schemas.openxmlformats.org/officeDocument/2006/relationships/image" Target="../media/image68.png"/><Relationship Id="rId46" Type="http://schemas.openxmlformats.org/officeDocument/2006/relationships/image" Target="../media/image79.png"/><Relationship Id="rId2" Type="http://schemas.openxmlformats.org/officeDocument/2006/relationships/image" Target="../media/image14.png"/><Relationship Id="rId20" Type="http://schemas.openxmlformats.org/officeDocument/2006/relationships/image" Target="../media/image29.png"/><Relationship Id="rId29" Type="http://schemas.openxmlformats.org/officeDocument/2006/relationships/image" Target="../media/image76.png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67.png"/><Relationship Id="rId40" Type="http://schemas.openxmlformats.org/officeDocument/2006/relationships/image" Target="../media/image70.png"/><Relationship Id="rId45" Type="http://schemas.openxmlformats.org/officeDocument/2006/relationships/image" Target="../media/image78.png"/><Relationship Id="rId5" Type="http://schemas.openxmlformats.org/officeDocument/2006/relationships/image" Target="../media/image64.png"/><Relationship Id="rId23" Type="http://schemas.openxmlformats.org/officeDocument/2006/relationships/image" Target="../media/image32.png"/><Relationship Id="rId28" Type="http://schemas.openxmlformats.org/officeDocument/2006/relationships/image" Target="../media/image73.png"/><Relationship Id="rId36" Type="http://schemas.openxmlformats.org/officeDocument/2006/relationships/image" Target="../media/image42.png"/><Relationship Id="rId49" Type="http://schemas.openxmlformats.org/officeDocument/2006/relationships/image" Target="../media/image82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75.png"/><Relationship Id="rId52" Type="http://schemas.openxmlformats.org/officeDocument/2006/relationships/image" Target="../media/image85.png"/><Relationship Id="rId4" Type="http://schemas.openxmlformats.org/officeDocument/2006/relationships/image" Target="../media/image15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77.png"/><Relationship Id="rId35" Type="http://schemas.openxmlformats.org/officeDocument/2006/relationships/image" Target="../media/image43.png"/><Relationship Id="rId43" Type="http://schemas.openxmlformats.org/officeDocument/2006/relationships/image" Target="../media/image74.png"/><Relationship Id="rId48" Type="http://schemas.openxmlformats.org/officeDocument/2006/relationships/image" Target="../media/image81.png"/><Relationship Id="rId51" Type="http://schemas.openxmlformats.org/officeDocument/2006/relationships/image" Target="../media/image84.png"/><Relationship Id="rId3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30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4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3.png"/><Relationship Id="rId8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30.png"/><Relationship Id="rId21" Type="http://schemas.openxmlformats.org/officeDocument/2006/relationships/image" Target="../media/image30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4.png"/><Relationship Id="rId16" Type="http://schemas.openxmlformats.org/officeDocument/2006/relationships/image" Target="../media/image4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4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5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2279" y="119271"/>
            <a:ext cx="5195250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50120"/>
              </p:ext>
            </p:extLst>
          </p:nvPr>
        </p:nvGraphicFramePr>
        <p:xfrm>
          <a:off x="277091" y="535708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xmlns="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LeaveMessageWith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AllowMailMessage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AllowSMS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761252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19064"/>
              </p:ext>
            </p:extLst>
          </p:nvPr>
        </p:nvGraphicFramePr>
        <p:xfrm>
          <a:off x="1362456" y="535707"/>
          <a:ext cx="1945454" cy="352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454">
                  <a:extLst>
                    <a:ext uri="{9D8B030D-6E8A-4147-A177-3AD203B41FA5}">
                      <a16:colId xmlns:a16="http://schemas.microsoft.com/office/drawing/2014/main" xmlns="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38023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7091" y="212436"/>
            <a:ext cx="3030819" cy="32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00267"/>
              </p:ext>
            </p:extLst>
          </p:nvPr>
        </p:nvGraphicFramePr>
        <p:xfrm>
          <a:off x="3698884" y="374072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815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48286"/>
              </p:ext>
            </p:extLst>
          </p:nvPr>
        </p:nvGraphicFramePr>
        <p:xfrm>
          <a:off x="3707475" y="2597913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8158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93096"/>
              </p:ext>
            </p:extLst>
          </p:nvPr>
        </p:nvGraphicFramePr>
        <p:xfrm>
          <a:off x="9119104" y="259219"/>
          <a:ext cx="128016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Krsiloemr_tblPatient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81589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3" idx="3"/>
            <a:endCxn id="6" idx="1"/>
          </p:cNvCxnSpPr>
          <p:nvPr/>
        </p:nvCxnSpPr>
        <p:spPr>
          <a:xfrm flipV="1">
            <a:off x="3307910" y="1410392"/>
            <a:ext cx="390974" cy="8883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3"/>
            <a:endCxn id="7" idx="1"/>
          </p:cNvCxnSpPr>
          <p:nvPr/>
        </p:nvCxnSpPr>
        <p:spPr>
          <a:xfrm>
            <a:off x="3307910" y="2298769"/>
            <a:ext cx="399565" cy="133546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36122" y="1420664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21696"/>
              </p:ext>
            </p:extLst>
          </p:nvPr>
        </p:nvGraphicFramePr>
        <p:xfrm>
          <a:off x="6629720" y="2076729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100243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3967"/>
              </p:ext>
            </p:extLst>
          </p:nvPr>
        </p:nvGraphicFramePr>
        <p:xfrm>
          <a:off x="8452010" y="1543626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26242"/>
              </p:ext>
            </p:extLst>
          </p:nvPr>
        </p:nvGraphicFramePr>
        <p:xfrm>
          <a:off x="8177690" y="4195386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98798"/>
              </p:ext>
            </p:extLst>
          </p:nvPr>
        </p:nvGraphicFramePr>
        <p:xfrm>
          <a:off x="10555130" y="2475832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6219994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2" idx="3"/>
            <a:endCxn id="3" idx="2"/>
          </p:cNvCxnSpPr>
          <p:nvPr/>
        </p:nvCxnSpPr>
        <p:spPr>
          <a:xfrm flipV="1">
            <a:off x="7851554" y="2701866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3"/>
            <a:endCxn id="4" idx="0"/>
          </p:cNvCxnSpPr>
          <p:nvPr/>
        </p:nvCxnSpPr>
        <p:spPr>
          <a:xfrm>
            <a:off x="7851554" y="3257829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4" idx="0"/>
          </p:cNvCxnSpPr>
          <p:nvPr/>
        </p:nvCxnSpPr>
        <p:spPr>
          <a:xfrm>
            <a:off x="9366410" y="2701866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2"/>
            <a:endCxn id="5" idx="1"/>
          </p:cNvCxnSpPr>
          <p:nvPr/>
        </p:nvCxnSpPr>
        <p:spPr>
          <a:xfrm>
            <a:off x="9366410" y="2701866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3"/>
            <a:endCxn id="5" idx="1"/>
          </p:cNvCxnSpPr>
          <p:nvPr/>
        </p:nvCxnSpPr>
        <p:spPr>
          <a:xfrm>
            <a:off x="7851554" y="3257829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29720" y="4636006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44096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81589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61683" y="977724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07257"/>
              </p:ext>
            </p:extLst>
          </p:nvPr>
        </p:nvGraphicFramePr>
        <p:xfrm>
          <a:off x="1766495" y="1394161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xmlns="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LeaveMessageWith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AllowMailMessage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AllowSMS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761252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22248"/>
              </p:ext>
            </p:extLst>
          </p:nvPr>
        </p:nvGraphicFramePr>
        <p:xfrm>
          <a:off x="2851860" y="1394160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xmlns="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380231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766496" y="1070889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25234"/>
              </p:ext>
            </p:extLst>
          </p:nvPr>
        </p:nvGraphicFramePr>
        <p:xfrm>
          <a:off x="4720512" y="1070889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81589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64862"/>
              </p:ext>
            </p:extLst>
          </p:nvPr>
        </p:nvGraphicFramePr>
        <p:xfrm>
          <a:off x="4786253" y="3294730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81589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>
            <a:stCxn id="45" idx="3"/>
            <a:endCxn id="47" idx="1"/>
          </p:cNvCxnSpPr>
          <p:nvPr/>
        </p:nvCxnSpPr>
        <p:spPr>
          <a:xfrm flipV="1">
            <a:off x="4364725" y="2107209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3"/>
            <a:endCxn id="48" idx="1"/>
          </p:cNvCxnSpPr>
          <p:nvPr/>
        </p:nvCxnSpPr>
        <p:spPr>
          <a:xfrm>
            <a:off x="4364725" y="3362962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3869516" y="2959484"/>
            <a:ext cx="1497494" cy="11794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Medical Fragments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3955430" y="4836132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spc="-100" dirty="0" smtClean="0">
                    <a:solidFill>
                      <a:schemeClr val="tx1"/>
                    </a:solidFill>
                  </a:rPr>
                  <a:t>1</a:t>
                </a:r>
                <a:endParaRPr lang="en-US" sz="1400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30" y="4836132"/>
                <a:ext cx="605086" cy="6074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3451869" y="1714947"/>
            <a:ext cx="942778" cy="879270"/>
          </a:xfrm>
          <a:prstGeom prst="ellipse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i="1" kern="1000" spc="-100" dirty="0" err="1">
                <a:solidFill>
                  <a:prstClr val="black"/>
                </a:solidFill>
                <a:latin typeface="Symbol" panose="05050102010706020507" pitchFamily="18" charset="2"/>
              </a:rPr>
              <a:t>i</a:t>
            </a:r>
            <a:r>
              <a:rPr lang="en-US" sz="2000" kern="1000" spc="-100" baseline="-25000" dirty="0" err="1">
                <a:solidFill>
                  <a:prstClr val="black"/>
                </a:solidFill>
              </a:rPr>
              <a:t>UHPr</a:t>
            </a:r>
            <a:endParaRPr lang="en-US" sz="2000" kern="1000" spc="-100" baseline="-25000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>
            <a:stCxn id="39" idx="6"/>
            <a:endCxn id="123" idx="1"/>
          </p:cNvCxnSpPr>
          <p:nvPr/>
        </p:nvCxnSpPr>
        <p:spPr>
          <a:xfrm flipV="1">
            <a:off x="4394647" y="2139749"/>
            <a:ext cx="1909911" cy="1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4"/>
            <a:endCxn id="36" idx="0"/>
          </p:cNvCxnSpPr>
          <p:nvPr/>
        </p:nvCxnSpPr>
        <p:spPr>
          <a:xfrm>
            <a:off x="3923258" y="2594217"/>
            <a:ext cx="695005" cy="36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6" idx="4"/>
            <a:endCxn id="38" idx="0"/>
          </p:cNvCxnSpPr>
          <p:nvPr/>
        </p:nvCxnSpPr>
        <p:spPr>
          <a:xfrm flipH="1">
            <a:off x="4257973" y="4138926"/>
            <a:ext cx="360290" cy="69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6" idx="5"/>
            <a:endCxn id="63" idx="1"/>
          </p:cNvCxnSpPr>
          <p:nvPr/>
        </p:nvCxnSpPr>
        <p:spPr>
          <a:xfrm>
            <a:off x="5147707" y="3966201"/>
            <a:ext cx="694822" cy="77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753916" y="4655670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0" 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16" y="4655670"/>
                <a:ext cx="605086" cy="60747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>
            <a:stCxn id="36" idx="6"/>
            <a:endCxn id="69" idx="1"/>
          </p:cNvCxnSpPr>
          <p:nvPr/>
        </p:nvCxnSpPr>
        <p:spPr>
          <a:xfrm>
            <a:off x="5367010" y="3549205"/>
            <a:ext cx="686062" cy="17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/>
              <p:cNvSpPr/>
              <p:nvPr/>
            </p:nvSpPr>
            <p:spPr>
              <a:xfrm>
                <a:off x="5964459" y="3634944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0" 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459" y="3634944"/>
                <a:ext cx="605086" cy="60747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478177" y="5704765"/>
                <a:ext cx="63434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177" y="5704765"/>
                <a:ext cx="634341" cy="424732"/>
              </a:xfrm>
              <a:prstGeom prst="rect">
                <a:avLst/>
              </a:prstGeom>
              <a:blipFill>
                <a:blip r:embed="rId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42441" y="5641752"/>
                <a:ext cx="56380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dirty="0" smtClean="0">
                    <a:solidFill>
                      <a:schemeClr val="tx1"/>
                    </a:solidFill>
                  </a:rPr>
                  <a:t>1</a:t>
                </a:r>
                <a:endParaRPr lang="en-US" sz="2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41" y="5641752"/>
                <a:ext cx="563809" cy="424732"/>
              </a:xfrm>
              <a:prstGeom prst="rect">
                <a:avLst/>
              </a:prstGeom>
              <a:blipFill>
                <a:blip r:embed="rId7"/>
                <a:stretch>
                  <a:fillRect t="-5714" r="-107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/>
          <p:cNvSpPr/>
          <p:nvPr/>
        </p:nvSpPr>
        <p:spPr>
          <a:xfrm>
            <a:off x="10925239" y="348777"/>
            <a:ext cx="746184" cy="179097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Fragment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0954639" y="572221"/>
            <a:ext cx="685232" cy="1541958"/>
            <a:chOff x="1379248" y="3619360"/>
            <a:chExt cx="994546" cy="962071"/>
          </a:xfrm>
        </p:grpSpPr>
        <p:sp>
          <p:nvSpPr>
            <p:cNvPr id="119" name="Rectangle 118"/>
            <p:cNvSpPr/>
            <p:nvPr/>
          </p:nvSpPr>
          <p:spPr>
            <a:xfrm>
              <a:off x="1387612" y="4013139"/>
              <a:ext cx="986182" cy="31920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1379248" y="3619360"/>
                  <a:ext cx="986183" cy="236136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4" name="Rectangle 5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248" y="3619360"/>
                  <a:ext cx="986183" cy="236136"/>
                </a:xfrm>
                <a:prstGeom prst="rect">
                  <a:avLst/>
                </a:prstGeom>
                <a:blipFill>
                  <a:blip r:embed="rId28"/>
                  <a:stretch>
                    <a:fillRect r="-877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1384866" y="3863492"/>
                  <a:ext cx="986182" cy="14637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Type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5" name="Rectangle 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866" y="3863492"/>
                  <a:ext cx="986182" cy="146379"/>
                </a:xfrm>
                <a:prstGeom prst="rect">
                  <a:avLst/>
                </a:prstGeom>
                <a:blipFill>
                  <a:blip r:embed="rId29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384866" y="4337967"/>
                  <a:ext cx="986182" cy="243464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Version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6" name="Rectangle 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866" y="4337967"/>
                  <a:ext cx="986182" cy="243464"/>
                </a:xfrm>
                <a:prstGeom prst="rect">
                  <a:avLst/>
                </a:prstGeom>
                <a:blipFill>
                  <a:blip r:embed="rId30"/>
                  <a:stretch>
                    <a:fillRect b="-10606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Rectangle 122"/>
          <p:cNvSpPr/>
          <p:nvPr/>
        </p:nvSpPr>
        <p:spPr>
          <a:xfrm>
            <a:off x="6304558" y="1872359"/>
            <a:ext cx="2034677" cy="534779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000" cap="none" spc="12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sz="1600" b="0" i="0" u="none" strike="noStrike" kern="1000" cap="none" spc="12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1600" b="0" i="0" u="none" strike="noStrike" kern="1000" cap="none" spc="1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={m1,m2,m3}</a:t>
            </a:r>
            <a:endParaRPr kumimoji="0" lang="en-US" sz="1600" b="0" i="0" u="none" strike="noStrike" kern="1000" cap="none" spc="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174972" y="3279411"/>
            <a:ext cx="1059539" cy="320040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000" cap="none" spc="1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endParaRPr kumimoji="0" lang="en-US" sz="1400" b="0" i="0" u="none" strike="noStrike" kern="1000" cap="none" spc="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2" name="Straight Connector 131"/>
          <p:cNvCxnSpPr>
            <a:stCxn id="39" idx="4"/>
            <a:endCxn id="126" idx="0"/>
          </p:cNvCxnSpPr>
          <p:nvPr/>
        </p:nvCxnSpPr>
        <p:spPr>
          <a:xfrm flipH="1">
            <a:off x="2704742" y="2594217"/>
            <a:ext cx="1218516" cy="68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38" idx="4"/>
            <a:endCxn id="152" idx="0"/>
          </p:cNvCxnSpPr>
          <p:nvPr/>
        </p:nvCxnSpPr>
        <p:spPr>
          <a:xfrm rot="5400000">
            <a:off x="3686995" y="5208482"/>
            <a:ext cx="335853" cy="80610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151"/>
              <p:cNvSpPr/>
              <p:nvPr/>
            </p:nvSpPr>
            <p:spPr>
              <a:xfrm>
                <a:off x="3149326" y="5779461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spc="-100" dirty="0" smtClean="0">
                    <a:solidFill>
                      <a:schemeClr val="tx1"/>
                    </a:solidFill>
                  </a:rPr>
                  <a:t>1</a:t>
                </a:r>
                <a:endParaRPr lang="en-US" sz="1400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Oval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26" y="5779461"/>
                <a:ext cx="605086" cy="6074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/>
              <p:cNvSpPr/>
              <p:nvPr/>
            </p:nvSpPr>
            <p:spPr>
              <a:xfrm>
                <a:off x="1726601" y="5779461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spc="-100" dirty="0" smtClean="0">
                    <a:solidFill>
                      <a:schemeClr val="tx1"/>
                    </a:solidFill>
                  </a:rPr>
                  <a:t>1</a:t>
                </a:r>
                <a:endParaRPr lang="en-US" sz="1400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Oval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01" y="5779461"/>
                <a:ext cx="605086" cy="607476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Elbow Connector 155"/>
          <p:cNvCxnSpPr>
            <a:stCxn id="152" idx="2"/>
            <a:endCxn id="155" idx="6"/>
          </p:cNvCxnSpPr>
          <p:nvPr/>
        </p:nvCxnSpPr>
        <p:spPr>
          <a:xfrm rot="10800000">
            <a:off x="2331688" y="6083199"/>
            <a:ext cx="817639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/>
              <p:cNvSpPr/>
              <p:nvPr/>
            </p:nvSpPr>
            <p:spPr>
              <a:xfrm>
                <a:off x="5047059" y="5538069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000" cap="none" spc="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en-US" sz="1400" b="0" i="0" u="none" strike="noStrike" kern="1000" cap="none" spc="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Oval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059" y="5538069"/>
                <a:ext cx="605086" cy="607476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val 162"/>
              <p:cNvSpPr/>
              <p:nvPr/>
            </p:nvSpPr>
            <p:spPr>
              <a:xfrm>
                <a:off x="7675828" y="3924865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000" cap="none" spc="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en-US" sz="1400" b="0" i="0" u="none" strike="noStrike" kern="1000" cap="none" spc="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Oval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28" y="3924865"/>
                <a:ext cx="605086" cy="607476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/>
          <p:cNvCxnSpPr>
            <a:stCxn id="38" idx="5"/>
            <a:endCxn id="161" idx="1"/>
          </p:cNvCxnSpPr>
          <p:nvPr/>
        </p:nvCxnSpPr>
        <p:spPr>
          <a:xfrm>
            <a:off x="4471903" y="5354645"/>
            <a:ext cx="663769" cy="272387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val 165"/>
              <p:cNvSpPr/>
              <p:nvPr/>
            </p:nvSpPr>
            <p:spPr>
              <a:xfrm>
                <a:off x="6056459" y="5566884"/>
                <a:ext cx="605086" cy="60747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000" cap="none" spc="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en-US" sz="1400" b="0" i="0" u="none" strike="noStrike" kern="1000" cap="none" spc="12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Oval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59" y="5566884"/>
                <a:ext cx="605086" cy="607476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/>
          <p:cNvCxnSpPr>
            <a:stCxn id="63" idx="5"/>
            <a:endCxn id="166" idx="0"/>
          </p:cNvCxnSpPr>
          <p:nvPr/>
        </p:nvCxnSpPr>
        <p:spPr>
          <a:xfrm>
            <a:off x="6270389" y="5174183"/>
            <a:ext cx="88613" cy="392701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69" idx="6"/>
            <a:endCxn id="163" idx="2"/>
          </p:cNvCxnSpPr>
          <p:nvPr/>
        </p:nvCxnSpPr>
        <p:spPr>
          <a:xfrm>
            <a:off x="6569545" y="3938682"/>
            <a:ext cx="1106283" cy="289921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23" idx="2"/>
            <a:endCxn id="161" idx="4"/>
          </p:cNvCxnSpPr>
          <p:nvPr/>
        </p:nvCxnSpPr>
        <p:spPr>
          <a:xfrm rot="5400000">
            <a:off x="4466547" y="3290194"/>
            <a:ext cx="3738407" cy="1972295"/>
          </a:xfrm>
          <a:prstGeom prst="bentConnector3">
            <a:avLst>
              <a:gd name="adj1" fmla="val 106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23" idx="2"/>
            <a:endCxn id="166" idx="6"/>
          </p:cNvCxnSpPr>
          <p:nvPr/>
        </p:nvCxnSpPr>
        <p:spPr>
          <a:xfrm rot="5400000">
            <a:off x="5259979" y="3808704"/>
            <a:ext cx="3463484" cy="6603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23" idx="2"/>
            <a:endCxn id="163" idx="0"/>
          </p:cNvCxnSpPr>
          <p:nvPr/>
        </p:nvCxnSpPr>
        <p:spPr>
          <a:xfrm rot="16200000" flipH="1">
            <a:off x="6891271" y="2837764"/>
            <a:ext cx="1517727" cy="656474"/>
          </a:xfrm>
          <a:prstGeom prst="bentConnector3">
            <a:avLst>
              <a:gd name="adj1" fmla="val 45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2124" y="95555"/>
            <a:ext cx="9201565" cy="6661861"/>
            <a:chOff x="304385" y="36505"/>
            <a:chExt cx="9987454" cy="7230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/>
                <p:cNvSpPr/>
                <p:nvPr/>
              </p:nvSpPr>
              <p:spPr>
                <a:xfrm>
                  <a:off x="3982284" y="5988280"/>
                  <a:ext cx="3191551" cy="1279064"/>
                </a:xfrm>
                <a:prstGeom prst="ellipse">
                  <a:avLst/>
                </a:prstGeom>
                <a:solidFill>
                  <a:srgbClr val="F3F5F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Oval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284" y="5988280"/>
                  <a:ext cx="3191551" cy="1279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47702" y="94071"/>
                  <a:ext cx="1598657" cy="873933"/>
                </a:xfrm>
                <a:prstGeom prst="ellipse">
                  <a:avLst/>
                </a:prstGeom>
                <a:solidFill>
                  <a:srgbClr val="9999FF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</a:rPr>
                              <m:t>UHPr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2" y="94071"/>
                  <a:ext cx="1598657" cy="87393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304385" y="2604396"/>
              <a:ext cx="1885292" cy="1030626"/>
            </a:xfrm>
            <a:prstGeom prst="ellipse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Medical Fragments</a:t>
              </a:r>
            </a:p>
          </p:txBody>
        </p:sp>
        <p:cxnSp>
          <p:nvCxnSpPr>
            <p:cNvPr id="6" name="Straight Arrow Connector 5"/>
            <p:cNvCxnSpPr>
              <a:stCxn id="4" idx="4"/>
              <a:endCxn id="5" idx="0"/>
            </p:cNvCxnSpPr>
            <p:nvPr/>
          </p:nvCxnSpPr>
          <p:spPr>
            <a:xfrm>
              <a:off x="1247031" y="968004"/>
              <a:ext cx="0" cy="1636392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841727" y="1050369"/>
                  <a:ext cx="3191551" cy="1279064"/>
                </a:xfrm>
                <a:prstGeom prst="ellipse">
                  <a:avLst/>
                </a:prstGeom>
                <a:solidFill>
                  <a:srgbClr val="F3F5F1"/>
                </a:solidFill>
                <a:ln>
                  <a:solidFill>
                    <a:schemeClr val="tx1"/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27" y="1050369"/>
                  <a:ext cx="3191551" cy="1279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5" idx="7"/>
              <a:endCxn id="7" idx="2"/>
            </p:cNvCxnSpPr>
            <p:nvPr/>
          </p:nvCxnSpPr>
          <p:spPr>
            <a:xfrm flipV="1">
              <a:off x="1913582" y="1689901"/>
              <a:ext cx="1928145" cy="1065427"/>
            </a:xfrm>
            <a:prstGeom prst="straightConnector1">
              <a:avLst/>
            </a:prstGeom>
            <a:ln w="19050">
              <a:headEnd type="triangle" w="lg" len="med"/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16" idx="2"/>
            </p:cNvCxnSpPr>
            <p:nvPr/>
          </p:nvCxnSpPr>
          <p:spPr>
            <a:xfrm flipV="1">
              <a:off x="2189677" y="3117170"/>
              <a:ext cx="1797546" cy="2539"/>
            </a:xfrm>
            <a:prstGeom prst="straightConnector1">
              <a:avLst/>
            </a:prstGeom>
            <a:ln w="19050">
              <a:headEnd type="triangle" w="lg" len="med"/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5"/>
              <a:endCxn id="20" idx="2"/>
            </p:cNvCxnSpPr>
            <p:nvPr/>
          </p:nvCxnSpPr>
          <p:spPr>
            <a:xfrm>
              <a:off x="1913582" y="3484090"/>
              <a:ext cx="2073641" cy="1081219"/>
            </a:xfrm>
            <a:prstGeom prst="straightConnector1">
              <a:avLst/>
            </a:prstGeom>
            <a:ln w="19050">
              <a:headEnd type="triangle" w="lg" len="med"/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4982009" y="1206640"/>
                  <a:ext cx="1304191" cy="25813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1D7E6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09" y="1206640"/>
                  <a:ext cx="1304191" cy="25813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 b="-19512"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11"/>
            <p:cNvSpPr/>
            <p:nvPr/>
          </p:nvSpPr>
          <p:spPr>
            <a:xfrm>
              <a:off x="5007697" y="1550791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m1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500589" y="2654100"/>
              <a:ext cx="1791250" cy="979217"/>
            </a:xfrm>
            <a:prstGeom prst="ellipse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Medical Systems</a:t>
              </a:r>
            </a:p>
          </p:txBody>
        </p:sp>
        <p:cxnSp>
          <p:nvCxnSpPr>
            <p:cNvPr id="14" name="Straight Arrow Connector 13"/>
            <p:cNvCxnSpPr>
              <a:stCxn id="3" idx="0"/>
              <a:endCxn id="20" idx="4"/>
            </p:cNvCxnSpPr>
            <p:nvPr/>
          </p:nvCxnSpPr>
          <p:spPr>
            <a:xfrm flipV="1">
              <a:off x="5578060" y="5204841"/>
              <a:ext cx="4939" cy="783439"/>
            </a:xfrm>
            <a:prstGeom prst="straightConnector1">
              <a:avLst/>
            </a:prstGeom>
            <a:ln w="22225">
              <a:prstDash val="solid"/>
              <a:headEnd type="oval"/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07697" y="1894943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987223" y="2477638"/>
                  <a:ext cx="3191551" cy="1279064"/>
                </a:xfrm>
                <a:prstGeom prst="ellipse">
                  <a:avLst/>
                </a:prstGeom>
                <a:solidFill>
                  <a:srgbClr val="F3F5F1"/>
                </a:solidFill>
                <a:ln>
                  <a:solidFill>
                    <a:schemeClr val="tx1"/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223" y="2477638"/>
                  <a:ext cx="3191551" cy="127906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5127505" y="2682035"/>
                  <a:ext cx="1304191" cy="25813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1D7E6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Rounded 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505" y="2682035"/>
                  <a:ext cx="1304191" cy="25813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b="-19512"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/>
            <p:cNvSpPr/>
            <p:nvPr/>
          </p:nvSpPr>
          <p:spPr>
            <a:xfrm>
              <a:off x="5153193" y="3018165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m2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53193" y="3354296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3987223" y="3925777"/>
                  <a:ext cx="3191551" cy="1279064"/>
                </a:xfrm>
                <a:prstGeom prst="ellipse">
                  <a:avLst/>
                </a:prstGeom>
                <a:solidFill>
                  <a:srgbClr val="F3F5F1"/>
                </a:solidFill>
                <a:ln>
                  <a:solidFill>
                    <a:schemeClr val="tx1"/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223" y="3925777"/>
                  <a:ext cx="3191551" cy="12790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dash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/>
                <p:cNvSpPr/>
                <p:nvPr/>
              </p:nvSpPr>
              <p:spPr>
                <a:xfrm>
                  <a:off x="5127505" y="4098090"/>
                  <a:ext cx="1304191" cy="25813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1D7E6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Rounded 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505" y="4098090"/>
                  <a:ext cx="1304191" cy="25813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0"/>
                  <a:stretch>
                    <a:fillRect b="-19512"/>
                  </a:stretch>
                </a:blip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5153193" y="4450263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m3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53193" y="4802435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13" idx="2"/>
              <a:endCxn id="12" idx="3"/>
            </p:cNvCxnSpPr>
            <p:nvPr/>
          </p:nvCxnSpPr>
          <p:spPr>
            <a:xfrm flipH="1" flipV="1">
              <a:off x="6311888" y="1679859"/>
              <a:ext cx="2188701" cy="146385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  <a:endCxn id="18" idx="3"/>
            </p:cNvCxnSpPr>
            <p:nvPr/>
          </p:nvCxnSpPr>
          <p:spPr>
            <a:xfrm flipH="1">
              <a:off x="6457384" y="3143709"/>
              <a:ext cx="2043205" cy="3524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2"/>
              <a:endCxn id="22" idx="3"/>
            </p:cNvCxnSpPr>
            <p:nvPr/>
          </p:nvCxnSpPr>
          <p:spPr>
            <a:xfrm flipH="1">
              <a:off x="6457384" y="3143709"/>
              <a:ext cx="2043205" cy="1435622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5218818" y="6144551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timestamp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244506" y="6496724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author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244506" y="6848896"/>
              <a:ext cx="1304191" cy="258135"/>
            </a:xfrm>
            <a:prstGeom prst="roundRect">
              <a:avLst>
                <a:gd name="adj" fmla="val 0"/>
              </a:avLst>
            </a:prstGeom>
            <a:solidFill>
              <a:srgbClr val="E1D7E6"/>
            </a:solidFill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changes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415" y="1985708"/>
              <a:ext cx="1163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Instanceof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1415" y="3848471"/>
              <a:ext cx="1163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Instanceof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31415" y="2904087"/>
              <a:ext cx="11635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Instanceof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45335" y="2372311"/>
              <a:ext cx="8202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Typeof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77419" y="2937947"/>
              <a:ext cx="8202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Typeof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7419" y="3545883"/>
              <a:ext cx="8202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Typeof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0604" y="5373916"/>
              <a:ext cx="10749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Versionof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5714" y="1635006"/>
              <a:ext cx="5068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222981" y="36505"/>
              <a:ext cx="2892533" cy="979217"/>
            </a:xfrm>
            <a:prstGeom prst="ellipse">
              <a:avLst/>
            </a:prstGeom>
            <a:solidFill>
              <a:srgbClr val="99CC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Disambiguation Attributes(D</a:t>
              </a:r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)</a:t>
              </a:r>
            </a:p>
          </p:txBody>
        </p:sp>
        <p:cxnSp>
          <p:nvCxnSpPr>
            <p:cNvPr id="39" name="Straight Arrow Connector 38"/>
            <p:cNvCxnSpPr>
              <a:stCxn id="4" idx="6"/>
              <a:endCxn id="38" idx="2"/>
            </p:cNvCxnSpPr>
            <p:nvPr/>
          </p:nvCxnSpPr>
          <p:spPr>
            <a:xfrm flipV="1">
              <a:off x="2046359" y="526114"/>
              <a:ext cx="1176623" cy="492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81235" y="354862"/>
              <a:ext cx="5068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10214" y="4418671"/>
              <a:ext cx="2313682" cy="2655861"/>
            </a:xfrm>
            <a:prstGeom prst="rect">
              <a:avLst/>
            </a:prstGeom>
            <a:solidFill>
              <a:schemeClr val="bg1"/>
            </a:solidFill>
            <a:ln w="4445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039532" y="4546832"/>
              <a:ext cx="1584564" cy="2403062"/>
              <a:chOff x="7896947" y="4634444"/>
              <a:chExt cx="1584564" cy="240306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896947" y="4686384"/>
                <a:ext cx="457200" cy="182880"/>
              </a:xfrm>
              <a:prstGeom prst="ellipse">
                <a:avLst/>
              </a:prstGeom>
              <a:solidFill>
                <a:srgbClr val="9999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896947" y="5149251"/>
                <a:ext cx="457200" cy="182880"/>
              </a:xfrm>
              <a:prstGeom prst="ellipse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7988387" y="6537852"/>
                <a:ext cx="365760" cy="5704"/>
              </a:xfrm>
              <a:prstGeom prst="straightConnector1">
                <a:avLst/>
              </a:prstGeom>
              <a:ln w="38100">
                <a:prstDash val="solid"/>
                <a:headEnd type="triangle" w="lg" len="lg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7972345" y="6823543"/>
                <a:ext cx="274320" cy="5704"/>
              </a:xfrm>
              <a:prstGeom prst="straightConnector1">
                <a:avLst/>
              </a:prstGeom>
              <a:ln w="38100">
                <a:prstDash val="solid"/>
                <a:headEnd type="oval" w="lg" len="lg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7896947" y="6074985"/>
                <a:ext cx="457200" cy="182880"/>
              </a:xfrm>
              <a:prstGeom prst="roundRect">
                <a:avLst>
                  <a:gd name="adj" fmla="val 0"/>
                </a:avLst>
              </a:prstGeom>
              <a:solidFill>
                <a:srgbClr val="E1D7E6"/>
              </a:solidFill>
              <a:ln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896947" y="5612118"/>
                <a:ext cx="457200" cy="182880"/>
              </a:xfrm>
              <a:prstGeom prst="ellipse">
                <a:avLst/>
              </a:prstGeom>
              <a:solidFill>
                <a:srgbClr val="F3F5F1"/>
              </a:solidFill>
              <a:ln>
                <a:solidFill>
                  <a:schemeClr val="tx1"/>
                </a:solidFill>
                <a:prstDash val="dash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452447" y="4634444"/>
                <a:ext cx="6255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452447" y="5079242"/>
                <a:ext cx="9626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Concept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452447" y="5560178"/>
                <a:ext cx="97116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452447" y="5947440"/>
                <a:ext cx="1029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ttribute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2447" y="6298842"/>
                <a:ext cx="9559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Relation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452447" y="6668174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Include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5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5" y="150957"/>
            <a:ext cx="6980959" cy="491335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48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4" b="27003"/>
          <a:stretch/>
        </p:blipFill>
        <p:spPr bwMode="auto">
          <a:xfrm>
            <a:off x="1460081" y="3085127"/>
            <a:ext cx="6379783" cy="426027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4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" b="15215"/>
          <a:stretch>
            <a:fillRect/>
          </a:stretch>
        </p:blipFill>
        <p:spPr bwMode="auto">
          <a:xfrm>
            <a:off x="4673520" y="2630863"/>
            <a:ext cx="7518480" cy="31271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860246" y="505697"/>
            <a:ext cx="1996702" cy="20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Reports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06185" y="714398"/>
            <a:ext cx="2469823" cy="2325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Demographics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06185" y="959655"/>
            <a:ext cx="2469823" cy="2325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Medical Problems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6184" y="1180282"/>
            <a:ext cx="2469823" cy="2325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Prescription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0246" y="1658092"/>
            <a:ext cx="1996702" cy="4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KRSiloEMR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Elbow Connector 7"/>
          <p:cNvCxnSpPr>
            <a:stCxn id="3" idx="3"/>
            <a:endCxn id="7" idx="3"/>
          </p:cNvCxnSpPr>
          <p:nvPr/>
        </p:nvCxnSpPr>
        <p:spPr>
          <a:xfrm>
            <a:off x="3856948" y="610048"/>
            <a:ext cx="12700" cy="1255444"/>
          </a:xfrm>
          <a:prstGeom prst="bentConnector3">
            <a:avLst>
              <a:gd name="adj1" fmla="val 6375000"/>
            </a:avLst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patient identification and interoperabil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3" r="86301" b="11658"/>
          <a:stretch/>
        </p:blipFill>
        <p:spPr bwMode="auto">
          <a:xfrm>
            <a:off x="815738" y="835635"/>
            <a:ext cx="354566" cy="85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4422" y="1690894"/>
            <a:ext cx="151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Name: Harry Potter</a:t>
            </a:r>
          </a:p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Date of Birth: 1988-07-08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3" idx="1"/>
          </p:cNvCxnSpPr>
          <p:nvPr/>
        </p:nvCxnSpPr>
        <p:spPr>
          <a:xfrm flipV="1">
            <a:off x="1170304" y="610048"/>
            <a:ext cx="689942" cy="6510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1170304" y="1261114"/>
            <a:ext cx="689942" cy="60437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21945" y="1134535"/>
            <a:ext cx="3465915" cy="1290910"/>
            <a:chOff x="4611285" y="2042839"/>
            <a:chExt cx="3465915" cy="1290910"/>
          </a:xfrm>
        </p:grpSpPr>
        <p:sp>
          <p:nvSpPr>
            <p:cNvPr id="14" name="Bent-Up Arrow 13"/>
            <p:cNvSpPr/>
            <p:nvPr/>
          </p:nvSpPr>
          <p:spPr>
            <a:xfrm flipV="1">
              <a:off x="4611285" y="2060845"/>
              <a:ext cx="3465915" cy="127290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36246" y="2042839"/>
              <a:ext cx="289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UHPr</a:t>
              </a:r>
              <a:r>
                <a:rPr lang="en-US" dirty="0" smtClean="0"/>
                <a:t> Storage and processing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6736931" y="3736500"/>
            <a:ext cx="5288357" cy="281266"/>
          </a:xfrm>
          <a:prstGeom prst="rect">
            <a:avLst/>
          </a:prstGeom>
          <a:noFill/>
          <a:ln w="254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530094" y="1481224"/>
            <a:ext cx="858123" cy="46029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OpenEMR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>
            <a:stCxn id="16" idx="2"/>
          </p:cNvCxnSpPr>
          <p:nvPr/>
        </p:nvCxnSpPr>
        <p:spPr bwMode="auto">
          <a:xfrm>
            <a:off x="9381110" y="4017766"/>
            <a:ext cx="1686236" cy="920702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737686" y="2662666"/>
            <a:ext cx="5454313" cy="488514"/>
          </a:xfrm>
          <a:prstGeom prst="rect">
            <a:avLst/>
          </a:prstGeom>
          <a:noFill/>
          <a:ln w="254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192536" y="4938468"/>
            <a:ext cx="1656184" cy="543542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KR</a:t>
            </a:r>
            <a:r>
              <a:rPr kumimoji="1" lang="en-US" sz="1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SiloEMR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cxnSp>
        <p:nvCxnSpPr>
          <p:cNvPr id="21" name="Straight Connector 20"/>
          <p:cNvCxnSpPr>
            <a:stCxn id="19" idx="0"/>
            <a:endCxn id="17" idx="2"/>
          </p:cNvCxnSpPr>
          <p:nvPr/>
        </p:nvCxnSpPr>
        <p:spPr bwMode="auto">
          <a:xfrm flipV="1">
            <a:off x="9464843" y="1941518"/>
            <a:ext cx="1494313" cy="721148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736932" y="2630863"/>
            <a:ext cx="5288357" cy="3158961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80081" y="3933094"/>
            <a:ext cx="1609262" cy="504056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Medical Fragments</a:t>
            </a:r>
          </a:p>
        </p:txBody>
      </p:sp>
      <p:cxnSp>
        <p:nvCxnSpPr>
          <p:cNvPr id="24" name="Straight Connector 23"/>
          <p:cNvCxnSpPr>
            <a:stCxn id="22" idx="1"/>
            <a:endCxn id="23" idx="3"/>
          </p:cNvCxnSpPr>
          <p:nvPr/>
        </p:nvCxnSpPr>
        <p:spPr bwMode="auto">
          <a:xfrm flipH="1" flipV="1">
            <a:off x="6489343" y="4185122"/>
            <a:ext cx="247589" cy="25222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297806" y="3015668"/>
            <a:ext cx="761747" cy="554156"/>
            <a:chOff x="3487383" y="2030983"/>
            <a:chExt cx="1150945" cy="777765"/>
          </a:xfrm>
        </p:grpSpPr>
        <p:pic>
          <p:nvPicPr>
            <p:cNvPr id="26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ED7D3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794" y="2030983"/>
              <a:ext cx="576072" cy="48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487383" y="2441575"/>
              <a:ext cx="1150945" cy="367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100" kern="0" dirty="0" err="1" smtClean="0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OpenEMR</a:t>
              </a:r>
              <a:endParaRPr lang="en-US" sz="1100" kern="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70621" y="2627594"/>
            <a:ext cx="817005" cy="1179205"/>
            <a:chOff x="1011395" y="2216553"/>
            <a:chExt cx="817005" cy="1179205"/>
          </a:xfrm>
        </p:grpSpPr>
        <p:pic>
          <p:nvPicPr>
            <p:cNvPr id="29" name="Picture 22" descr="Image result for hospitals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402" y="2216553"/>
              <a:ext cx="661887" cy="66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011395" y="2872538"/>
              <a:ext cx="817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 smtClean="0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Hospital A</a:t>
              </a:r>
              <a:endParaRPr kumimoji="1" lang="en-US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cxnSp>
        <p:nvCxnSpPr>
          <p:cNvPr id="31" name="Straight Connector 30"/>
          <p:cNvCxnSpPr>
            <a:stCxn id="29" idx="1"/>
            <a:endCxn id="26" idx="3"/>
          </p:cNvCxnSpPr>
          <p:nvPr/>
        </p:nvCxnSpPr>
        <p:spPr>
          <a:xfrm flipH="1">
            <a:off x="854737" y="2958538"/>
            <a:ext cx="309891" cy="2305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543255" y="4270367"/>
            <a:ext cx="841330" cy="1177601"/>
            <a:chOff x="568189" y="1714355"/>
            <a:chExt cx="841330" cy="1177601"/>
          </a:xfrm>
        </p:grpSpPr>
        <p:pic>
          <p:nvPicPr>
            <p:cNvPr id="33" name="Picture 26" descr="Related 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89" y="1714355"/>
              <a:ext cx="820982" cy="820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68189" y="2368736"/>
              <a:ext cx="841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 smtClean="0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Hospital B</a:t>
              </a:r>
              <a:endParaRPr kumimoji="1" lang="en-US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660" y="4584450"/>
            <a:ext cx="1362192" cy="709842"/>
            <a:chOff x="3254916" y="2047532"/>
            <a:chExt cx="1720989" cy="788332"/>
          </a:xfrm>
        </p:grpSpPr>
        <p:pic>
          <p:nvPicPr>
            <p:cNvPr id="36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698" y="2047532"/>
              <a:ext cx="573529" cy="484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3254916" y="2545327"/>
              <a:ext cx="1720989" cy="29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KRSiloEMR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8" name="Straight Connector 37"/>
          <p:cNvCxnSpPr>
            <a:stCxn id="33" idx="1"/>
            <a:endCxn id="36" idx="3"/>
          </p:cNvCxnSpPr>
          <p:nvPr/>
        </p:nvCxnSpPr>
        <p:spPr>
          <a:xfrm flipH="1">
            <a:off x="1055455" y="4680858"/>
            <a:ext cx="487800" cy="1217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Arrow 38"/>
          <p:cNvSpPr/>
          <p:nvPr/>
        </p:nvSpPr>
        <p:spPr>
          <a:xfrm rot="488921">
            <a:off x="2129815" y="3106276"/>
            <a:ext cx="2469823" cy="87782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UHP Semantic Retrieve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Left Arrow 39"/>
          <p:cNvSpPr/>
          <p:nvPr/>
        </p:nvSpPr>
        <p:spPr>
          <a:xfrm rot="21184386">
            <a:off x="2500233" y="4006749"/>
            <a:ext cx="2098623" cy="87437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UHP Semantic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4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91562" y="922945"/>
            <a:ext cx="3935804" cy="4332130"/>
          </a:xfrm>
          <a:prstGeom prst="roundRect">
            <a:avLst/>
          </a:prstGeom>
          <a:solidFill>
            <a:srgbClr val="8064A2">
              <a:alpha val="23000"/>
            </a:srgbClr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81935" y="1066314"/>
            <a:ext cx="1819908" cy="824550"/>
            <a:chOff x="8549002" y="1446261"/>
            <a:chExt cx="2122868" cy="950319"/>
          </a:xfrm>
        </p:grpSpPr>
        <p:pic>
          <p:nvPicPr>
            <p:cNvPr id="4" name="Picture 2" descr="https://documents.lucidchart.com/documents/1c1a7df3-5035-4991-b41e-e04a08585e5f/pages/0_0?a=600&amp;x=427&amp;y=410&amp;w=725&amp;h=229&amp;store=1&amp;accept=image%2F*&amp;auth=LCA%20387fd2ad30b8360c4d30deaf16b8e380eb85fd55-ts%3D1537766961"/>
            <p:cNvPicPr>
              <a:picLocks noChangeAspect="1" noChangeArrowheads="1"/>
            </p:cNvPicPr>
            <p:nvPr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002" y="1725480"/>
              <a:ext cx="2122868" cy="67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177509" y="1446261"/>
              <a:ext cx="9099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L-Store</a:t>
              </a:r>
            </a:p>
          </p:txBody>
        </p:sp>
      </p:grpSp>
      <p:sp>
        <p:nvSpPr>
          <p:cNvPr id="6" name="Can 5"/>
          <p:cNvSpPr/>
          <p:nvPr/>
        </p:nvSpPr>
        <p:spPr>
          <a:xfrm>
            <a:off x="184585" y="1959335"/>
            <a:ext cx="1420853" cy="830124"/>
          </a:xfrm>
          <a:prstGeom prst="can">
            <a:avLst>
              <a:gd name="adj" fmla="val 145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49510" y="1942916"/>
            <a:ext cx="78390" cy="79338"/>
          </a:xfrm>
          <a:prstGeom prst="flowChartConnector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396" y="1148825"/>
            <a:ext cx="1084618" cy="36570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OpenEMR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cxnSp>
        <p:nvCxnSpPr>
          <p:cNvPr id="9" name="Straight Connector 8"/>
          <p:cNvCxnSpPr>
            <a:stCxn id="8" idx="2"/>
            <a:endCxn id="6" idx="1"/>
          </p:cNvCxnSpPr>
          <p:nvPr/>
        </p:nvCxnSpPr>
        <p:spPr>
          <a:xfrm>
            <a:off x="888705" y="1514527"/>
            <a:ext cx="6307" cy="4448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87517"/>
              </p:ext>
            </p:extLst>
          </p:nvPr>
        </p:nvGraphicFramePr>
        <p:xfrm>
          <a:off x="208876" y="2418877"/>
          <a:ext cx="290043" cy="235600"/>
        </p:xfrm>
        <a:graphic>
          <a:graphicData uri="http://schemas.openxmlformats.org/drawingml/2006/table">
            <a:tbl>
              <a:tblPr firstRow="1" bandRow="1"/>
              <a:tblGrid>
                <a:gridCol w="96681">
                  <a:extLst>
                    <a:ext uri="{9D8B030D-6E8A-4147-A177-3AD203B41FA5}">
                      <a16:colId xmlns:a16="http://schemas.microsoft.com/office/drawing/2014/main" xmlns="" val="2245105134"/>
                    </a:ext>
                  </a:extLst>
                </a:gridCol>
                <a:gridCol w="96681">
                  <a:extLst>
                    <a:ext uri="{9D8B030D-6E8A-4147-A177-3AD203B41FA5}">
                      <a16:colId xmlns:a16="http://schemas.microsoft.com/office/drawing/2014/main" xmlns="" val="872054562"/>
                    </a:ext>
                  </a:extLst>
                </a:gridCol>
                <a:gridCol w="96681">
                  <a:extLst>
                    <a:ext uri="{9D8B030D-6E8A-4147-A177-3AD203B41FA5}">
                      <a16:colId xmlns:a16="http://schemas.microsoft.com/office/drawing/2014/main" xmlns="" val="1263241977"/>
                    </a:ext>
                  </a:extLst>
                </a:gridCol>
              </a:tblGrid>
              <a:tr h="10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634406"/>
                  </a:ext>
                </a:extLst>
              </a:tr>
              <a:tr h="129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8815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22012"/>
              </p:ext>
            </p:extLst>
          </p:nvPr>
        </p:nvGraphicFramePr>
        <p:xfrm>
          <a:off x="535528" y="2425866"/>
          <a:ext cx="288123" cy="213458"/>
        </p:xfrm>
        <a:graphic>
          <a:graphicData uri="http://schemas.openxmlformats.org/drawingml/2006/table">
            <a:tbl>
              <a:tblPr firstRow="1" bandRow="1"/>
              <a:tblGrid>
                <a:gridCol w="96041">
                  <a:extLst>
                    <a:ext uri="{9D8B030D-6E8A-4147-A177-3AD203B41FA5}">
                      <a16:colId xmlns:a16="http://schemas.microsoft.com/office/drawing/2014/main" xmlns="" val="2245105134"/>
                    </a:ext>
                  </a:extLst>
                </a:gridCol>
                <a:gridCol w="96041">
                  <a:extLst>
                    <a:ext uri="{9D8B030D-6E8A-4147-A177-3AD203B41FA5}">
                      <a16:colId xmlns:a16="http://schemas.microsoft.com/office/drawing/2014/main" xmlns="" val="872054562"/>
                    </a:ext>
                  </a:extLst>
                </a:gridCol>
                <a:gridCol w="96041">
                  <a:extLst>
                    <a:ext uri="{9D8B030D-6E8A-4147-A177-3AD203B41FA5}">
                      <a16:colId xmlns:a16="http://schemas.microsoft.com/office/drawing/2014/main" xmlns="" val="1263241977"/>
                    </a:ext>
                  </a:extLst>
                </a:gridCol>
              </a:tblGrid>
              <a:tr h="10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634406"/>
                  </a:ext>
                </a:extLst>
              </a:tr>
              <a:tr h="1076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88157"/>
                  </a:ext>
                </a:extLst>
              </a:tr>
            </a:tbl>
          </a:graphicData>
        </a:graphic>
      </p:graphicFrame>
      <p:cxnSp>
        <p:nvCxnSpPr>
          <p:cNvPr id="12" name="Elbow Connector 11"/>
          <p:cNvCxnSpPr>
            <a:stCxn id="10" idx="0"/>
            <a:endCxn id="11" idx="0"/>
          </p:cNvCxnSpPr>
          <p:nvPr/>
        </p:nvCxnSpPr>
        <p:spPr>
          <a:xfrm rot="16200000" flipH="1">
            <a:off x="513248" y="2259525"/>
            <a:ext cx="6989" cy="325692"/>
          </a:xfrm>
          <a:prstGeom prst="bentConnector3">
            <a:avLst>
              <a:gd name="adj1" fmla="val -3270854"/>
            </a:avLst>
          </a:prstGeom>
          <a:noFill/>
          <a:ln w="31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808583" y="2284874"/>
            <a:ext cx="85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12 pts.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1979254" y="1947668"/>
            <a:ext cx="1594775" cy="825184"/>
          </a:xfrm>
          <a:prstGeom prst="can">
            <a:avLst>
              <a:gd name="adj" fmla="val 145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2869881" y="1933924"/>
            <a:ext cx="78390" cy="79338"/>
          </a:xfrm>
          <a:prstGeom prst="flowChartConnector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8210" y="1232919"/>
            <a:ext cx="947218" cy="48821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Krsiloemr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>
            <a:off x="2901819" y="1721131"/>
            <a:ext cx="7257" cy="21279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27049"/>
              </p:ext>
            </p:extLst>
          </p:nvPr>
        </p:nvGraphicFramePr>
        <p:xfrm>
          <a:off x="2049200" y="2431170"/>
          <a:ext cx="290043" cy="235600"/>
        </p:xfrm>
        <a:graphic>
          <a:graphicData uri="http://schemas.openxmlformats.org/drawingml/2006/table">
            <a:tbl>
              <a:tblPr firstRow="1" bandRow="1"/>
              <a:tblGrid>
                <a:gridCol w="96681">
                  <a:extLst>
                    <a:ext uri="{9D8B030D-6E8A-4147-A177-3AD203B41FA5}">
                      <a16:colId xmlns:a16="http://schemas.microsoft.com/office/drawing/2014/main" xmlns="" val="2245105134"/>
                    </a:ext>
                  </a:extLst>
                </a:gridCol>
                <a:gridCol w="96681">
                  <a:extLst>
                    <a:ext uri="{9D8B030D-6E8A-4147-A177-3AD203B41FA5}">
                      <a16:colId xmlns:a16="http://schemas.microsoft.com/office/drawing/2014/main" xmlns="" val="872054562"/>
                    </a:ext>
                  </a:extLst>
                </a:gridCol>
                <a:gridCol w="96681">
                  <a:extLst>
                    <a:ext uri="{9D8B030D-6E8A-4147-A177-3AD203B41FA5}">
                      <a16:colId xmlns:a16="http://schemas.microsoft.com/office/drawing/2014/main" xmlns="" val="1263241977"/>
                    </a:ext>
                  </a:extLst>
                </a:gridCol>
              </a:tblGrid>
              <a:tr h="10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634406"/>
                  </a:ext>
                </a:extLst>
              </a:tr>
              <a:tr h="129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8815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15148"/>
              </p:ext>
            </p:extLst>
          </p:nvPr>
        </p:nvGraphicFramePr>
        <p:xfrm>
          <a:off x="2375852" y="2438158"/>
          <a:ext cx="288123" cy="213458"/>
        </p:xfrm>
        <a:graphic>
          <a:graphicData uri="http://schemas.openxmlformats.org/drawingml/2006/table">
            <a:tbl>
              <a:tblPr firstRow="1" bandRow="1"/>
              <a:tblGrid>
                <a:gridCol w="96041">
                  <a:extLst>
                    <a:ext uri="{9D8B030D-6E8A-4147-A177-3AD203B41FA5}">
                      <a16:colId xmlns:a16="http://schemas.microsoft.com/office/drawing/2014/main" xmlns="" val="2245105134"/>
                    </a:ext>
                  </a:extLst>
                </a:gridCol>
                <a:gridCol w="96041">
                  <a:extLst>
                    <a:ext uri="{9D8B030D-6E8A-4147-A177-3AD203B41FA5}">
                      <a16:colId xmlns:a16="http://schemas.microsoft.com/office/drawing/2014/main" xmlns="" val="872054562"/>
                    </a:ext>
                  </a:extLst>
                </a:gridCol>
                <a:gridCol w="96041">
                  <a:extLst>
                    <a:ext uri="{9D8B030D-6E8A-4147-A177-3AD203B41FA5}">
                      <a16:colId xmlns:a16="http://schemas.microsoft.com/office/drawing/2014/main" xmlns="" val="1263241977"/>
                    </a:ext>
                  </a:extLst>
                </a:gridCol>
              </a:tblGrid>
              <a:tr h="10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634406"/>
                  </a:ext>
                </a:extLst>
              </a:tr>
              <a:tr h="1076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88157"/>
                  </a:ext>
                </a:extLst>
              </a:tr>
            </a:tbl>
          </a:graphicData>
        </a:graphic>
      </p:graphicFrame>
      <p:cxnSp>
        <p:nvCxnSpPr>
          <p:cNvPr id="20" name="Elbow Connector 19"/>
          <p:cNvCxnSpPr>
            <a:stCxn id="18" idx="0"/>
            <a:endCxn id="19" idx="0"/>
          </p:cNvCxnSpPr>
          <p:nvPr/>
        </p:nvCxnSpPr>
        <p:spPr>
          <a:xfrm rot="16200000" flipH="1">
            <a:off x="2353573" y="2271818"/>
            <a:ext cx="6988" cy="325692"/>
          </a:xfrm>
          <a:prstGeom prst="bentConnector3">
            <a:avLst>
              <a:gd name="adj1" fmla="val -3271322"/>
            </a:avLst>
          </a:prstGeom>
          <a:noFill/>
          <a:ln w="31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693741" y="2287366"/>
            <a:ext cx="87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40 pts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0049" y="4495759"/>
            <a:ext cx="1332866" cy="376224"/>
          </a:xfrm>
          <a:prstGeom prst="rect">
            <a:avLst/>
          </a:prstGeom>
          <a:solidFill>
            <a:srgbClr val="1F497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UHP</a:t>
            </a:r>
          </a:p>
        </p:txBody>
      </p:sp>
      <p:cxnSp>
        <p:nvCxnSpPr>
          <p:cNvPr id="23" name="Elbow Connector 22"/>
          <p:cNvCxnSpPr>
            <a:stCxn id="22" idx="3"/>
            <a:endCxn id="59" idx="3"/>
          </p:cNvCxnSpPr>
          <p:nvPr/>
        </p:nvCxnSpPr>
        <p:spPr>
          <a:xfrm flipV="1">
            <a:off x="2772915" y="3364718"/>
            <a:ext cx="2627407" cy="1319153"/>
          </a:xfrm>
          <a:prstGeom prst="bentConnector2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4" name="Elbow Connector 23"/>
          <p:cNvCxnSpPr>
            <a:stCxn id="14" idx="3"/>
            <a:endCxn id="22" idx="0"/>
          </p:cNvCxnSpPr>
          <p:nvPr/>
        </p:nvCxnSpPr>
        <p:spPr>
          <a:xfrm rot="5400000">
            <a:off x="1580109" y="3299225"/>
            <a:ext cx="1722907" cy="670160"/>
          </a:xfrm>
          <a:prstGeom prst="bentConnector3">
            <a:avLst>
              <a:gd name="adj1" fmla="val 51096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5" name="Elbow Connector 24"/>
          <p:cNvCxnSpPr>
            <a:stCxn id="6" idx="3"/>
            <a:endCxn id="22" idx="0"/>
          </p:cNvCxnSpPr>
          <p:nvPr/>
        </p:nvCxnSpPr>
        <p:spPr>
          <a:xfrm rot="16200000" flipH="1">
            <a:off x="647597" y="3036874"/>
            <a:ext cx="1706300" cy="121147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6360499" y="2164471"/>
            <a:ext cx="2019028" cy="2519400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en-US" sz="1350" kern="0" dirty="0" err="1">
                <a:solidFill>
                  <a:prstClr val="black"/>
                </a:solidFill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UHPr</a:t>
            </a:r>
            <a:r>
              <a:rPr lang="en-US" sz="1350" kern="0" dirty="0">
                <a:solidFill>
                  <a:prstClr val="black"/>
                </a:solidFill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 Storage Form</a:t>
            </a:r>
          </a:p>
        </p:txBody>
      </p:sp>
      <p:sp>
        <p:nvSpPr>
          <p:cNvPr id="27" name="Left Arrow Callout 26"/>
          <p:cNvSpPr/>
          <p:nvPr/>
        </p:nvSpPr>
        <p:spPr>
          <a:xfrm>
            <a:off x="7288363" y="2635160"/>
            <a:ext cx="1018374" cy="1665800"/>
          </a:xfrm>
          <a:prstGeom prst="leftArrowCallout">
            <a:avLst>
              <a:gd name="adj1" fmla="val 11421"/>
              <a:gd name="adj2" fmla="val 9184"/>
              <a:gd name="adj3" fmla="val 10322"/>
              <a:gd name="adj4" fmla="val 74676"/>
            </a:avLst>
          </a:prstGeom>
          <a:noFill/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900" kern="0">
              <a:solidFill>
                <a:prstClr val="white"/>
              </a:solidFill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720126" y="3182543"/>
            <a:ext cx="497382" cy="306284"/>
            <a:chOff x="4629549" y="364879"/>
            <a:chExt cx="836844" cy="475798"/>
          </a:xfrm>
        </p:grpSpPr>
        <p:grpSp>
          <p:nvGrpSpPr>
            <p:cNvPr id="29" name="Group 28"/>
            <p:cNvGrpSpPr/>
            <p:nvPr/>
          </p:nvGrpSpPr>
          <p:grpSpPr>
            <a:xfrm>
              <a:off x="4629549" y="364879"/>
              <a:ext cx="558613" cy="377786"/>
              <a:chOff x="4629549" y="364879"/>
              <a:chExt cx="558613" cy="377786"/>
            </a:xfrm>
          </p:grpSpPr>
          <p:sp>
            <p:nvSpPr>
              <p:cNvPr id="45" name="Snip Single Corner Rectangle 44"/>
              <p:cNvSpPr/>
              <p:nvPr/>
            </p:nvSpPr>
            <p:spPr>
              <a:xfrm>
                <a:off x="4706471" y="367552"/>
                <a:ext cx="283464" cy="375113"/>
              </a:xfrm>
              <a:prstGeom prst="snip1Rect">
                <a:avLst>
                  <a:gd name="adj" fmla="val 44312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4708965" y="457200"/>
                <a:ext cx="236891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708964" y="546848"/>
                <a:ext cx="274320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708964" y="625196"/>
                <a:ext cx="274320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708964" y="703544"/>
                <a:ext cx="274320" cy="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4629549" y="364879"/>
                <a:ext cx="558613" cy="31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525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Doc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758027" y="422322"/>
              <a:ext cx="708366" cy="418355"/>
              <a:chOff x="4758027" y="422322"/>
              <a:chExt cx="708366" cy="41835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758027" y="422322"/>
                <a:ext cx="558616" cy="375113"/>
                <a:chOff x="4612978" y="367552"/>
                <a:chExt cx="558616" cy="375113"/>
              </a:xfrm>
            </p:grpSpPr>
            <p:sp>
              <p:nvSpPr>
                <p:cNvPr id="39" name="Snip Single Corner Rectangle 38"/>
                <p:cNvSpPr/>
                <p:nvPr/>
              </p:nvSpPr>
              <p:spPr>
                <a:xfrm>
                  <a:off x="4706471" y="367552"/>
                  <a:ext cx="283464" cy="375113"/>
                </a:xfrm>
                <a:prstGeom prst="snip1Rect">
                  <a:avLst>
                    <a:gd name="adj" fmla="val 44312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prstClr val="white"/>
                    </a:solidFill>
                    <a:latin typeface="Calibri" panose="020F0502020204030204" pitchFamily="34" charset="0"/>
                    <a:ea typeface="굴림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708965" y="457200"/>
                  <a:ext cx="236891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4708964" y="546848"/>
                  <a:ext cx="27432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4708964" y="625196"/>
                  <a:ext cx="27432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4708964" y="703544"/>
                  <a:ext cx="27432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4612978" y="368250"/>
                  <a:ext cx="558616" cy="311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525" kern="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Doc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907780" y="461322"/>
                <a:ext cx="558613" cy="379355"/>
                <a:chOff x="4612227" y="363310"/>
                <a:chExt cx="558613" cy="379355"/>
              </a:xfrm>
            </p:grpSpPr>
            <p:sp>
              <p:nvSpPr>
                <p:cNvPr id="33" name="Snip Single Corner Rectangle 32"/>
                <p:cNvSpPr/>
                <p:nvPr/>
              </p:nvSpPr>
              <p:spPr>
                <a:xfrm>
                  <a:off x="4706471" y="367552"/>
                  <a:ext cx="283464" cy="375113"/>
                </a:xfrm>
                <a:prstGeom prst="snip1Rect">
                  <a:avLst>
                    <a:gd name="adj" fmla="val 44312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prstClr val="white"/>
                    </a:solidFill>
                    <a:latin typeface="Calibri" panose="020F0502020204030204" pitchFamily="34" charset="0"/>
                    <a:ea typeface="굴림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708965" y="457200"/>
                  <a:ext cx="236891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708964" y="546848"/>
                  <a:ext cx="27432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4708964" y="625196"/>
                  <a:ext cx="27432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4708964" y="703544"/>
                  <a:ext cx="274320" cy="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4612227" y="363310"/>
                  <a:ext cx="558613" cy="31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defRPr/>
                  </a:pPr>
                  <a:r>
                    <a:rPr lang="en-US" sz="525" kern="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Doc</a:t>
                  </a:r>
                </a:p>
              </p:txBody>
            </p:sp>
          </p:grpSp>
        </p:grp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750" y="2789459"/>
            <a:ext cx="386916" cy="3816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683" y="3487837"/>
            <a:ext cx="684488" cy="22350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56" y="3795655"/>
            <a:ext cx="516854" cy="391996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6654029" y="2730087"/>
            <a:ext cx="748176" cy="1826424"/>
            <a:chOff x="1471408" y="3690676"/>
            <a:chExt cx="1266674" cy="1313376"/>
          </a:xfrm>
        </p:grpSpPr>
        <p:sp>
          <p:nvSpPr>
            <p:cNvPr id="55" name="Rectangle 54"/>
            <p:cNvSpPr/>
            <p:nvPr/>
          </p:nvSpPr>
          <p:spPr>
            <a:xfrm>
              <a:off x="1471408" y="4357657"/>
              <a:ext cx="1266673" cy="31920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kern="0" dirty="0">
                  <a:solidFill>
                    <a:prstClr val="white"/>
                  </a:solidFill>
                  <a:latin typeface="Calibri" panose="020F0502020204030204" pitchFamily="34" charset="0"/>
                  <a:ea typeface="굴림"/>
                  <a:cs typeface="Calibri" panose="020F0502020204030204" pitchFamily="34" charset="0"/>
                </a:rPr>
                <a:t>Raw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1471408" y="3690676"/>
                  <a:ext cx="1266673" cy="333375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n-US" sz="900" kern="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굴림"/>
                      <a:cs typeface="Calibri" panose="020F0502020204030204" pitchFamily="34" charset="0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900" kern="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굴림"/>
                      <a:cs typeface="Calibri" panose="020F050202020403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4" name="Rectangle 4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408" y="3690676"/>
                  <a:ext cx="1266673" cy="333375"/>
                </a:xfrm>
                <a:prstGeom prst="rect">
                  <a:avLst/>
                </a:prstGeom>
                <a:blipFill>
                  <a:blip r:embed="rId15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471408" y="4029803"/>
                  <a:ext cx="1266674" cy="322101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685800">
                    <a:defRPr/>
                  </a:pPr>
                  <a:r>
                    <a:rPr lang="en-US" sz="900" kern="0" dirty="0">
                      <a:solidFill>
                        <a:prstClr val="white"/>
                      </a:solidFill>
                      <a:latin typeface="Calibri" panose="020F0502020204030204" pitchFamily="34" charset="0"/>
                      <a:ea typeface="굴림"/>
                      <a:cs typeface="Calibri" panose="020F0502020204030204" pitchFamily="34" charset="0"/>
                    </a:rPr>
                    <a:t>Type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ker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oMath>
                  </a14:m>
                  <a:r>
                    <a:rPr lang="en-US" sz="900" kern="0" dirty="0">
                      <a:solidFill>
                        <a:prstClr val="white"/>
                      </a:solidFill>
                      <a:latin typeface="Calibri" panose="020F0502020204030204" pitchFamily="34" charset="0"/>
                      <a:ea typeface="굴림"/>
                      <a:cs typeface="Calibri" panose="020F050202020403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408" y="4029803"/>
                  <a:ext cx="1266674" cy="322101"/>
                </a:xfrm>
                <a:prstGeom prst="rect">
                  <a:avLst/>
                </a:prstGeom>
                <a:blipFill>
                  <a:blip r:embed="rId16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1471408" y="4684852"/>
                  <a:ext cx="1266673" cy="31920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algn="ctr" defTabSz="685800">
                    <a:defRPr/>
                  </a:pPr>
                  <a:r>
                    <a:rPr lang="en-US" sz="900" kern="0" dirty="0">
                      <a:solidFill>
                        <a:prstClr val="white"/>
                      </a:solidFill>
                      <a:latin typeface="Calibri" panose="020F0502020204030204" pitchFamily="34" charset="0"/>
                      <a:ea typeface="굴림"/>
                      <a:cs typeface="Calibri" panose="020F0502020204030204" pitchFamily="34" charset="0"/>
                    </a:rPr>
                    <a:t>Version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900" i="1" ker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900" kern="0" dirty="0">
                      <a:solidFill>
                        <a:prstClr val="white"/>
                      </a:solidFill>
                      <a:latin typeface="Calibri" panose="020F0502020204030204" pitchFamily="34" charset="0"/>
                      <a:ea typeface="굴림"/>
                      <a:cs typeface="Calibri" panose="020F050202020403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408" y="4684852"/>
                  <a:ext cx="1266673" cy="3192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Can 58"/>
          <p:cNvSpPr/>
          <p:nvPr/>
        </p:nvSpPr>
        <p:spPr>
          <a:xfrm>
            <a:off x="4760919" y="2192362"/>
            <a:ext cx="1278806" cy="1172356"/>
          </a:xfrm>
          <a:prstGeom prst="can">
            <a:avLst/>
          </a:prstGeom>
          <a:solidFill>
            <a:schemeClr val="accent3"/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HDFS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00742" y="2085423"/>
            <a:ext cx="1180678" cy="1298036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390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,101 patient records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09572" y="234687"/>
            <a:ext cx="11771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UHP Hadoop deployment is composed of, 1 master and 2 slave nodes, with 1.8TB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HDFS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size, 20MB block size, Block Replication of 3, and 64GB ram on the master, while 32GB on the slaves.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cxnSp>
        <p:nvCxnSpPr>
          <p:cNvPr id="66" name="Elbow Connector 65"/>
          <p:cNvCxnSpPr>
            <a:stCxn id="4" idx="3"/>
            <a:endCxn id="26" idx="0"/>
          </p:cNvCxnSpPr>
          <p:nvPr/>
        </p:nvCxnSpPr>
        <p:spPr>
          <a:xfrm flipH="1">
            <a:off x="7370013" y="1599722"/>
            <a:ext cx="631830" cy="564749"/>
          </a:xfrm>
          <a:prstGeom prst="bentConnector4">
            <a:avLst>
              <a:gd name="adj1" fmla="val -36181"/>
              <a:gd name="adj2" fmla="val 75776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none"/>
          </a:ln>
          <a:effectLst/>
        </p:spPr>
      </p:cxnSp>
      <p:sp>
        <p:nvSpPr>
          <p:cNvPr id="67" name="Rectangle 66"/>
          <p:cNvSpPr/>
          <p:nvPr/>
        </p:nvSpPr>
        <p:spPr>
          <a:xfrm>
            <a:off x="4887970" y="1088863"/>
            <a:ext cx="1082439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,202,040 Medical Fragments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002C5F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44625" y="1368360"/>
            <a:ext cx="970478" cy="8722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 rot="5400000">
            <a:off x="8205740" y="2875431"/>
            <a:ext cx="1862763" cy="580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Query Interface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0425569" y="1177831"/>
            <a:ext cx="1521113" cy="1369734"/>
            <a:chOff x="10425569" y="2231931"/>
            <a:chExt cx="1521113" cy="1369734"/>
          </a:xfrm>
        </p:grpSpPr>
        <p:grpSp>
          <p:nvGrpSpPr>
            <p:cNvPr id="76" name="Group 75"/>
            <p:cNvGrpSpPr/>
            <p:nvPr/>
          </p:nvGrpSpPr>
          <p:grpSpPr>
            <a:xfrm>
              <a:off x="11305817" y="2277181"/>
              <a:ext cx="498855" cy="562804"/>
              <a:chOff x="3707879" y="2030983"/>
              <a:chExt cx="753735" cy="789902"/>
            </a:xfrm>
          </p:grpSpPr>
          <p:pic>
            <p:nvPicPr>
              <p:cNvPr id="91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prstClr val="black"/>
                  <a:srgbClr val="ED7D31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2794" y="2030983"/>
                <a:ext cx="576072" cy="486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TextBox 91"/>
              <p:cNvSpPr txBox="1"/>
              <p:nvPr/>
            </p:nvSpPr>
            <p:spPr>
              <a:xfrm>
                <a:off x="3707879" y="2475311"/>
                <a:ext cx="753735" cy="345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000" kern="0" dirty="0" smtClean="0">
                    <a:solidFill>
                      <a:srgbClr val="002C5F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EHR A</a:t>
                </a:r>
                <a:endParaRPr lang="en-US" sz="1000" kern="0" dirty="0">
                  <a:solidFill>
                    <a:srgbClr val="002C5F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1632018" y="2231931"/>
              <a:ext cx="314664" cy="720950"/>
              <a:chOff x="2597476" y="4123515"/>
              <a:chExt cx="385145" cy="84311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726087" y="4353896"/>
                <a:ext cx="137160" cy="132195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726087" y="4123515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726087" y="4583757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597476" y="4834434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45461" y="4834434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  <a:endCxn id="84" idx="4"/>
              </p:cNvCxnSpPr>
              <p:nvPr/>
            </p:nvCxnSpPr>
            <p:spPr>
              <a:xfrm flipH="1" flipV="1">
                <a:off x="2794667" y="4715952"/>
                <a:ext cx="119374" cy="11848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4" idx="4"/>
                <a:endCxn id="85" idx="0"/>
              </p:cNvCxnSpPr>
              <p:nvPr/>
            </p:nvCxnSpPr>
            <p:spPr>
              <a:xfrm flipH="1">
                <a:off x="2666056" y="4715952"/>
                <a:ext cx="128611" cy="11848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2" idx="0"/>
                <a:endCxn id="83" idx="4"/>
              </p:cNvCxnSpPr>
              <p:nvPr/>
            </p:nvCxnSpPr>
            <p:spPr>
              <a:xfrm flipV="1">
                <a:off x="2794667" y="4255710"/>
                <a:ext cx="0" cy="9818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p:cxnSp>
            <p:nvCxnSpPr>
              <p:cNvPr id="90" name="Straight Connector 89"/>
              <p:cNvCxnSpPr>
                <a:stCxn id="82" idx="4"/>
                <a:endCxn id="84" idx="0"/>
              </p:cNvCxnSpPr>
              <p:nvPr/>
            </p:nvCxnSpPr>
            <p:spPr>
              <a:xfrm>
                <a:off x="2794667" y="4486091"/>
                <a:ext cx="0" cy="97666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</p:grpSp>
        <p:grpSp>
          <p:nvGrpSpPr>
            <p:cNvPr id="78" name="Group 77"/>
            <p:cNvGrpSpPr/>
            <p:nvPr/>
          </p:nvGrpSpPr>
          <p:grpSpPr>
            <a:xfrm>
              <a:off x="10425569" y="2422460"/>
              <a:ext cx="817005" cy="1179205"/>
              <a:chOff x="1011395" y="2216553"/>
              <a:chExt cx="817005" cy="1179205"/>
            </a:xfrm>
          </p:grpSpPr>
          <p:pic>
            <p:nvPicPr>
              <p:cNvPr id="80" name="Picture 22" descr="Image result for hospitals ico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5402" y="2216553"/>
                <a:ext cx="661887" cy="661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011395" y="2872538"/>
                <a:ext cx="8170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400" dirty="0" smtClean="0">
                    <a:solidFill>
                      <a:srgbClr val="1F497D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Hospital A</a:t>
                </a:r>
                <a:endParaRPr kumimoji="1" lang="en-US" sz="1400" dirty="0">
                  <a:solidFill>
                    <a:srgbClr val="1F497D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 flipV="1">
              <a:off x="11047612" y="2421404"/>
              <a:ext cx="297287" cy="31129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0440028" y="2613140"/>
            <a:ext cx="1553215" cy="1177601"/>
            <a:chOff x="10440028" y="3667240"/>
            <a:chExt cx="1553215" cy="1177601"/>
          </a:xfrm>
        </p:grpSpPr>
        <p:grpSp>
          <p:nvGrpSpPr>
            <p:cNvPr id="94" name="Group 93"/>
            <p:cNvGrpSpPr/>
            <p:nvPr/>
          </p:nvGrpSpPr>
          <p:grpSpPr>
            <a:xfrm>
              <a:off x="10440028" y="3667240"/>
              <a:ext cx="841330" cy="1177601"/>
              <a:chOff x="568189" y="1714355"/>
              <a:chExt cx="841330" cy="1177601"/>
            </a:xfrm>
          </p:grpSpPr>
          <p:pic>
            <p:nvPicPr>
              <p:cNvPr id="109" name="Picture 26" descr="Related image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189" y="1714355"/>
                <a:ext cx="820982" cy="820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568189" y="2368736"/>
                <a:ext cx="8413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sz="1400" dirty="0" smtClean="0">
                    <a:solidFill>
                      <a:srgbClr val="1F497D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Hospital B</a:t>
                </a:r>
                <a:endParaRPr kumimoji="1" lang="en-US" sz="1400" dirty="0">
                  <a:solidFill>
                    <a:srgbClr val="1F497D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539284" y="3852286"/>
              <a:ext cx="453958" cy="624514"/>
              <a:chOff x="3748698" y="2047532"/>
              <a:chExt cx="573529" cy="693570"/>
            </a:xfrm>
          </p:grpSpPr>
          <p:pic>
            <p:nvPicPr>
              <p:cNvPr id="107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8698" y="2047532"/>
                <a:ext cx="573529" cy="484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3781418" y="2494881"/>
                <a:ext cx="4956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000" kern="0" dirty="0" smtClean="0">
                    <a:solidFill>
                      <a:srgbClr val="002C5F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EHR B</a:t>
                </a:r>
                <a:endParaRPr lang="en-US" sz="1000" kern="0" dirty="0">
                  <a:solidFill>
                    <a:srgbClr val="002C5F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1577333" y="3699215"/>
              <a:ext cx="415910" cy="414804"/>
              <a:chOff x="1536435" y="4238276"/>
              <a:chExt cx="562488" cy="49360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740369" y="4388588"/>
                <a:ext cx="137160" cy="132195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61763" y="4323446"/>
                <a:ext cx="137160" cy="132195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782486" y="4599682"/>
                <a:ext cx="137160" cy="132195"/>
              </a:xfrm>
              <a:prstGeom prst="ellipse">
                <a:avLst/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536435" y="4493581"/>
                <a:ext cx="137160" cy="132195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577997" y="4238276"/>
                <a:ext cx="137160" cy="132195"/>
              </a:xfrm>
              <a:prstGeom prst="ellipse">
                <a:avLst/>
              </a:prstGeom>
              <a:solidFill>
                <a:srgbClr val="8064A2"/>
              </a:solidFill>
              <a:ln w="25400" cap="flat" cmpd="sng" algn="ctr">
                <a:solidFill>
                  <a:srgbClr val="8064A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cxnSp>
            <p:nvCxnSpPr>
              <p:cNvPr id="103" name="Straight Connector 102"/>
              <p:cNvCxnSpPr>
                <a:stCxn id="102" idx="5"/>
                <a:endCxn id="98" idx="1"/>
              </p:cNvCxnSpPr>
              <p:nvPr/>
            </p:nvCxnSpPr>
            <p:spPr>
              <a:xfrm>
                <a:off x="1695070" y="4351111"/>
                <a:ext cx="65386" cy="56837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104" name="Straight Connector 103"/>
              <p:cNvCxnSpPr>
                <a:stCxn id="102" idx="4"/>
                <a:endCxn id="101" idx="0"/>
              </p:cNvCxnSpPr>
              <p:nvPr/>
            </p:nvCxnSpPr>
            <p:spPr>
              <a:xfrm flipH="1">
                <a:off x="1605015" y="4370471"/>
                <a:ext cx="41562" cy="123110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105" name="Straight Connector 104"/>
              <p:cNvCxnSpPr>
                <a:stCxn id="98" idx="6"/>
                <a:endCxn id="99" idx="2"/>
              </p:cNvCxnSpPr>
              <p:nvPr/>
            </p:nvCxnSpPr>
            <p:spPr>
              <a:xfrm flipV="1">
                <a:off x="1877529" y="4389544"/>
                <a:ext cx="84234" cy="65142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98" idx="4"/>
                <a:endCxn id="100" idx="0"/>
              </p:cNvCxnSpPr>
              <p:nvPr/>
            </p:nvCxnSpPr>
            <p:spPr>
              <a:xfrm>
                <a:off x="1808949" y="4520783"/>
                <a:ext cx="42117" cy="78899"/>
              </a:xfrm>
              <a:prstGeom prst="lin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</p:grpSp>
        <p:cxnSp>
          <p:nvCxnSpPr>
            <p:cNvPr id="97" name="Straight Connector 96"/>
            <p:cNvCxnSpPr>
              <a:stCxn id="109" idx="3"/>
              <a:endCxn id="107" idx="1"/>
            </p:cNvCxnSpPr>
            <p:nvPr/>
          </p:nvCxnSpPr>
          <p:spPr>
            <a:xfrm flipV="1">
              <a:off x="11261010" y="4070476"/>
              <a:ext cx="278274" cy="725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0394525" y="3857528"/>
            <a:ext cx="1685519" cy="1168746"/>
            <a:chOff x="10394525" y="4911628"/>
            <a:chExt cx="1685519" cy="1168746"/>
          </a:xfrm>
        </p:grpSpPr>
        <p:grpSp>
          <p:nvGrpSpPr>
            <p:cNvPr id="112" name="Group 111"/>
            <p:cNvGrpSpPr/>
            <p:nvPr/>
          </p:nvGrpSpPr>
          <p:grpSpPr>
            <a:xfrm>
              <a:off x="11506202" y="5164591"/>
              <a:ext cx="573842" cy="731117"/>
              <a:chOff x="3909826" y="2277896"/>
              <a:chExt cx="573842" cy="731117"/>
            </a:xfrm>
          </p:grpSpPr>
          <p:pic>
            <p:nvPicPr>
              <p:cNvPr id="126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prstClr val="black"/>
                  <a:srgbClr val="8064A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573842" cy="484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/>
              <p:cNvSpPr txBox="1"/>
              <p:nvPr/>
            </p:nvSpPr>
            <p:spPr>
              <a:xfrm>
                <a:off x="3934523" y="2762792"/>
                <a:ext cx="4924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EHR X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1588685" y="4911628"/>
              <a:ext cx="385419" cy="633549"/>
              <a:chOff x="1957921" y="3516627"/>
              <a:chExt cx="385419" cy="633549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1957921" y="4017981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206180" y="4017981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86806" y="3516627"/>
                <a:ext cx="137160" cy="132195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958195" y="3767304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206180" y="3767304"/>
                <a:ext cx="137160" cy="132195"/>
              </a:xfrm>
              <a:prstGeom prst="ellipse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25400" cap="flat" cmpd="sng" algn="ctr">
                <a:solidFill>
                  <a:srgbClr val="4F81BD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Calibri" panose="020F0502020204030204" pitchFamily="34" charset="0"/>
                </a:endParaRPr>
              </a:p>
            </p:txBody>
          </p:sp>
          <p:cxnSp>
            <p:nvCxnSpPr>
              <p:cNvPr id="122" name="Straight Connector 121"/>
              <p:cNvCxnSpPr>
                <a:stCxn id="121" idx="0"/>
                <a:endCxn id="119" idx="4"/>
              </p:cNvCxnSpPr>
              <p:nvPr/>
            </p:nvCxnSpPr>
            <p:spPr>
              <a:xfrm flipH="1" flipV="1">
                <a:off x="2155386" y="3648822"/>
                <a:ext cx="119374" cy="11848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p:cxnSp>
            <p:nvCxnSpPr>
              <p:cNvPr id="123" name="Straight Connector 122"/>
              <p:cNvCxnSpPr>
                <a:stCxn id="119" idx="4"/>
                <a:endCxn id="120" idx="0"/>
              </p:cNvCxnSpPr>
              <p:nvPr/>
            </p:nvCxnSpPr>
            <p:spPr>
              <a:xfrm flipH="1">
                <a:off x="2026775" y="3648822"/>
                <a:ext cx="128611" cy="11848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p:cxnSp>
            <p:nvCxnSpPr>
              <p:cNvPr id="124" name="Straight Connector 123"/>
              <p:cNvCxnSpPr>
                <a:stCxn id="121" idx="4"/>
                <a:endCxn id="118" idx="0"/>
              </p:cNvCxnSpPr>
              <p:nvPr/>
            </p:nvCxnSpPr>
            <p:spPr>
              <a:xfrm>
                <a:off x="2274760" y="3899499"/>
                <a:ext cx="0" cy="11848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p:cxnSp>
            <p:nvCxnSpPr>
              <p:cNvPr id="125" name="Straight Connector 124"/>
              <p:cNvCxnSpPr>
                <a:stCxn id="117" idx="0"/>
                <a:endCxn id="120" idx="4"/>
              </p:cNvCxnSpPr>
              <p:nvPr/>
            </p:nvCxnSpPr>
            <p:spPr>
              <a:xfrm flipV="1">
                <a:off x="2026501" y="3899499"/>
                <a:ext cx="274" cy="11848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</p:grp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394525" y="5156131"/>
              <a:ext cx="567282" cy="567282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10428777" y="5649487"/>
              <a:ext cx="60054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>
                  <a:solidFill>
                    <a:srgbClr val="1F497D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Hospital</a:t>
              </a: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>
                  <a:solidFill>
                    <a:srgbClr val="1F497D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116" name="Straight Connector 115"/>
            <p:cNvCxnSpPr>
              <a:stCxn id="114" idx="3"/>
              <a:endCxn id="126" idx="1"/>
            </p:cNvCxnSpPr>
            <p:nvPr/>
          </p:nvCxnSpPr>
          <p:spPr>
            <a:xfrm flipV="1">
              <a:off x="10961807" y="5407039"/>
              <a:ext cx="544395" cy="3273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Elbow Connector 127"/>
          <p:cNvCxnSpPr>
            <a:stCxn id="80" idx="1"/>
          </p:cNvCxnSpPr>
          <p:nvPr/>
        </p:nvCxnSpPr>
        <p:spPr>
          <a:xfrm rot="10800000" flipV="1">
            <a:off x="9468866" y="1699303"/>
            <a:ext cx="1050711" cy="1040633"/>
          </a:xfrm>
          <a:prstGeom prst="bentConnector3">
            <a:avLst/>
          </a:prstGeom>
          <a:ln w="50800" cmpd="dbl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9" idx="1"/>
          </p:cNvCxnSpPr>
          <p:nvPr/>
        </p:nvCxnSpPr>
        <p:spPr>
          <a:xfrm rot="10800000" flipV="1">
            <a:off x="9427366" y="3023631"/>
            <a:ext cx="1012662" cy="203736"/>
          </a:xfrm>
          <a:prstGeom prst="bentConnector3">
            <a:avLst/>
          </a:prstGeom>
          <a:ln w="50800" cmpd="dbl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14" idx="1"/>
          </p:cNvCxnSpPr>
          <p:nvPr/>
        </p:nvCxnSpPr>
        <p:spPr>
          <a:xfrm rot="10800000">
            <a:off x="9438869" y="3575322"/>
            <a:ext cx="955657" cy="810351"/>
          </a:xfrm>
          <a:prstGeom prst="bentConnector3">
            <a:avLst/>
          </a:prstGeom>
          <a:ln w="50800" cmpd="dbl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Image result for patient identification and interoperability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3" r="86301" b="11658"/>
          <a:stretch/>
        </p:blipFill>
        <p:spPr bwMode="auto">
          <a:xfrm>
            <a:off x="9681436" y="2682956"/>
            <a:ext cx="391560" cy="9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/>
          <p:cNvSpPr txBox="1"/>
          <p:nvPr/>
        </p:nvSpPr>
        <p:spPr>
          <a:xfrm>
            <a:off x="9623999" y="3588149"/>
            <a:ext cx="520207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 latinLnBrk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3E020C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Patient</a:t>
            </a:r>
          </a:p>
        </p:txBody>
      </p:sp>
      <p:sp>
        <p:nvSpPr>
          <p:cNvPr id="133" name="Can 132"/>
          <p:cNvSpPr/>
          <p:nvPr/>
        </p:nvSpPr>
        <p:spPr>
          <a:xfrm>
            <a:off x="1527418" y="5371935"/>
            <a:ext cx="1420853" cy="830124"/>
          </a:xfrm>
          <a:prstGeom prst="can">
            <a:avLst>
              <a:gd name="adj" fmla="val 145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sp>
        <p:nvSpPr>
          <p:cNvPr id="134" name="Flowchart: Connector 133"/>
          <p:cNvSpPr/>
          <p:nvPr/>
        </p:nvSpPr>
        <p:spPr>
          <a:xfrm>
            <a:off x="1530843" y="5762537"/>
            <a:ext cx="78390" cy="79338"/>
          </a:xfrm>
          <a:prstGeom prst="flowChartConnector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Calibri" panose="020F050202020403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1830" y="5613762"/>
            <a:ext cx="1084618" cy="365702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Calibri" panose="020F0502020204030204" pitchFamily="34" charset="0"/>
              </a:rPr>
              <a:t>EMRBOTS</a:t>
            </a:r>
          </a:p>
        </p:txBody>
      </p:sp>
      <p:cxnSp>
        <p:nvCxnSpPr>
          <p:cNvPr id="136" name="Straight Connector 135"/>
          <p:cNvCxnSpPr>
            <a:stCxn id="135" idx="3"/>
            <a:endCxn id="133" idx="2"/>
          </p:cNvCxnSpPr>
          <p:nvPr/>
        </p:nvCxnSpPr>
        <p:spPr>
          <a:xfrm flipV="1">
            <a:off x="1176448" y="5786997"/>
            <a:ext cx="350970" cy="961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89591"/>
              </p:ext>
            </p:extLst>
          </p:nvPr>
        </p:nvGraphicFramePr>
        <p:xfrm>
          <a:off x="1620153" y="5831446"/>
          <a:ext cx="290043" cy="235600"/>
        </p:xfrm>
        <a:graphic>
          <a:graphicData uri="http://schemas.openxmlformats.org/drawingml/2006/table">
            <a:tbl>
              <a:tblPr firstRow="1" bandRow="1"/>
              <a:tblGrid>
                <a:gridCol w="96681">
                  <a:extLst>
                    <a:ext uri="{9D8B030D-6E8A-4147-A177-3AD203B41FA5}">
                      <a16:colId xmlns:a16="http://schemas.microsoft.com/office/drawing/2014/main" xmlns="" val="2245105134"/>
                    </a:ext>
                  </a:extLst>
                </a:gridCol>
                <a:gridCol w="96681">
                  <a:extLst>
                    <a:ext uri="{9D8B030D-6E8A-4147-A177-3AD203B41FA5}">
                      <a16:colId xmlns:a16="http://schemas.microsoft.com/office/drawing/2014/main" xmlns="" val="872054562"/>
                    </a:ext>
                  </a:extLst>
                </a:gridCol>
                <a:gridCol w="96681">
                  <a:extLst>
                    <a:ext uri="{9D8B030D-6E8A-4147-A177-3AD203B41FA5}">
                      <a16:colId xmlns:a16="http://schemas.microsoft.com/office/drawing/2014/main" xmlns="" val="1263241977"/>
                    </a:ext>
                  </a:extLst>
                </a:gridCol>
              </a:tblGrid>
              <a:tr h="10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634406"/>
                  </a:ext>
                </a:extLst>
              </a:tr>
              <a:tr h="129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88157"/>
                  </a:ext>
                </a:extLst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66282"/>
              </p:ext>
            </p:extLst>
          </p:nvPr>
        </p:nvGraphicFramePr>
        <p:xfrm>
          <a:off x="1946805" y="5838435"/>
          <a:ext cx="288123" cy="213458"/>
        </p:xfrm>
        <a:graphic>
          <a:graphicData uri="http://schemas.openxmlformats.org/drawingml/2006/table">
            <a:tbl>
              <a:tblPr firstRow="1" bandRow="1"/>
              <a:tblGrid>
                <a:gridCol w="96041">
                  <a:extLst>
                    <a:ext uri="{9D8B030D-6E8A-4147-A177-3AD203B41FA5}">
                      <a16:colId xmlns:a16="http://schemas.microsoft.com/office/drawing/2014/main" xmlns="" val="2245105134"/>
                    </a:ext>
                  </a:extLst>
                </a:gridCol>
                <a:gridCol w="96041">
                  <a:extLst>
                    <a:ext uri="{9D8B030D-6E8A-4147-A177-3AD203B41FA5}">
                      <a16:colId xmlns:a16="http://schemas.microsoft.com/office/drawing/2014/main" xmlns="" val="872054562"/>
                    </a:ext>
                  </a:extLst>
                </a:gridCol>
                <a:gridCol w="96041">
                  <a:extLst>
                    <a:ext uri="{9D8B030D-6E8A-4147-A177-3AD203B41FA5}">
                      <a16:colId xmlns:a16="http://schemas.microsoft.com/office/drawing/2014/main" xmlns="" val="1263241977"/>
                    </a:ext>
                  </a:extLst>
                </a:gridCol>
              </a:tblGrid>
              <a:tr h="10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634406"/>
                  </a:ext>
                </a:extLst>
              </a:tr>
              <a:tr h="1076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굴림"/>
                        </a:defRPr>
                      </a:lvl9pPr>
                    </a:lstStyle>
                    <a:p>
                      <a:endParaRPr lang="en-US" sz="600" dirty="0"/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88157"/>
                  </a:ext>
                </a:extLst>
              </a:tr>
            </a:tbl>
          </a:graphicData>
        </a:graphic>
      </p:graphicFrame>
      <p:cxnSp>
        <p:nvCxnSpPr>
          <p:cNvPr id="139" name="Elbow Connector 138"/>
          <p:cNvCxnSpPr>
            <a:stCxn id="137" idx="0"/>
            <a:endCxn id="138" idx="0"/>
          </p:cNvCxnSpPr>
          <p:nvPr/>
        </p:nvCxnSpPr>
        <p:spPr>
          <a:xfrm rot="16200000" flipH="1">
            <a:off x="1924525" y="5672094"/>
            <a:ext cx="6989" cy="325692"/>
          </a:xfrm>
          <a:prstGeom prst="bentConnector3">
            <a:avLst>
              <a:gd name="adj1" fmla="val -3270854"/>
            </a:avLst>
          </a:prstGeom>
          <a:noFill/>
          <a:ln w="3175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2097135" y="5613762"/>
            <a:ext cx="85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100,000 pts.</a:t>
            </a:r>
          </a:p>
        </p:txBody>
      </p:sp>
      <p:cxnSp>
        <p:nvCxnSpPr>
          <p:cNvPr id="156" name="Elbow Connector 155"/>
          <p:cNvCxnSpPr>
            <a:stCxn id="133" idx="1"/>
            <a:endCxn id="22" idx="2"/>
          </p:cNvCxnSpPr>
          <p:nvPr/>
        </p:nvCxnSpPr>
        <p:spPr>
          <a:xfrm rot="16200000" flipV="1">
            <a:off x="1922188" y="5056277"/>
            <a:ext cx="499952" cy="131363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051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1682562"/>
              </p:ext>
            </p:extLst>
          </p:nvPr>
        </p:nvGraphicFramePr>
        <p:xfrm>
          <a:off x="433434" y="2101457"/>
          <a:ext cx="11492836" cy="3228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25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560135"/>
              </p:ext>
            </p:extLst>
          </p:nvPr>
        </p:nvGraphicFramePr>
        <p:xfrm>
          <a:off x="50800" y="457200"/>
          <a:ext cx="6035040" cy="60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005746"/>
              </p:ext>
            </p:extLst>
          </p:nvPr>
        </p:nvGraphicFramePr>
        <p:xfrm>
          <a:off x="6085840" y="457200"/>
          <a:ext cx="6035040" cy="60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3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818048"/>
              </p:ext>
            </p:extLst>
          </p:nvPr>
        </p:nvGraphicFramePr>
        <p:xfrm>
          <a:off x="6172200" y="35017"/>
          <a:ext cx="5930900" cy="3565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86130"/>
              </p:ext>
            </p:extLst>
          </p:nvPr>
        </p:nvGraphicFramePr>
        <p:xfrm>
          <a:off x="101600" y="34472"/>
          <a:ext cx="598170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03388"/>
              </p:ext>
            </p:extLst>
          </p:nvPr>
        </p:nvGraphicFramePr>
        <p:xfrm>
          <a:off x="2079251" y="3704228"/>
          <a:ext cx="8185898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7581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303" b="33535"/>
          <a:stretch/>
        </p:blipFill>
        <p:spPr>
          <a:xfrm>
            <a:off x="-174171" y="1042645"/>
            <a:ext cx="12729028" cy="34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5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67980"/>
              </p:ext>
            </p:extLst>
          </p:nvPr>
        </p:nvGraphicFramePr>
        <p:xfrm>
          <a:off x="2018595" y="1043123"/>
          <a:ext cx="7531805" cy="459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467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929223"/>
              </p:ext>
            </p:extLst>
          </p:nvPr>
        </p:nvGraphicFramePr>
        <p:xfrm>
          <a:off x="1714500" y="636358"/>
          <a:ext cx="8745204" cy="5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202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" b="15215"/>
          <a:stretch>
            <a:fillRect/>
          </a:stretch>
        </p:blipFill>
        <p:spPr bwMode="auto">
          <a:xfrm>
            <a:off x="108855" y="870116"/>
            <a:ext cx="11898644" cy="494899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 bwMode="auto">
          <a:xfrm>
            <a:off x="3372755" y="3113315"/>
            <a:ext cx="8634743" cy="546100"/>
          </a:xfrm>
          <a:prstGeom prst="rect">
            <a:avLst/>
          </a:prstGeom>
          <a:noFill/>
          <a:ln w="381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1814" y="2576506"/>
            <a:ext cx="858123" cy="46029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OpenEMR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 bwMode="auto">
          <a:xfrm>
            <a:off x="7690127" y="3659415"/>
            <a:ext cx="1236360" cy="861768"/>
          </a:xfrm>
          <a:prstGeom prst="line">
            <a:avLst/>
          </a:prstGeom>
          <a:solidFill>
            <a:sysClr val="window" lastClr="FFFFFF"/>
          </a:solidFill>
          <a:ln w="38100" cap="flat" cmpd="sng" algn="ctr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3331020" y="875147"/>
            <a:ext cx="8676479" cy="2161653"/>
          </a:xfrm>
          <a:prstGeom prst="rect">
            <a:avLst/>
          </a:prstGeom>
          <a:noFill/>
          <a:ln w="5715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02477" y="4546583"/>
            <a:ext cx="1656184" cy="543542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KR</a:t>
            </a:r>
            <a:r>
              <a:rPr kumimoji="1" lang="en-US" sz="1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SiloEMR</a:t>
            </a:r>
            <a:endParaRPr kumimoji="1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 bwMode="auto">
          <a:xfrm flipH="1">
            <a:off x="1719937" y="1955974"/>
            <a:ext cx="1611083" cy="850679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3331019" y="880248"/>
            <a:ext cx="8676480" cy="4780324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8877" y="3834204"/>
            <a:ext cx="1609262" cy="504056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Medical Fragments</a:t>
            </a:r>
          </a:p>
        </p:txBody>
      </p:sp>
      <p:cxnSp>
        <p:nvCxnSpPr>
          <p:cNvPr id="11" name="Straight Connector 10"/>
          <p:cNvCxnSpPr>
            <a:stCxn id="9" idx="1"/>
            <a:endCxn id="10" idx="3"/>
          </p:cNvCxnSpPr>
          <p:nvPr/>
        </p:nvCxnSpPr>
        <p:spPr bwMode="auto">
          <a:xfrm flipH="1">
            <a:off x="2248139" y="3270410"/>
            <a:ext cx="1082880" cy="815822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504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392"/>
          <p:cNvSpPr/>
          <p:nvPr/>
        </p:nvSpPr>
        <p:spPr>
          <a:xfrm>
            <a:off x="7139415" y="443808"/>
            <a:ext cx="4995435" cy="6091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443808"/>
            <a:ext cx="7101002" cy="6091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8539684" y="6049278"/>
            <a:ext cx="21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</a:t>
            </a:r>
            <a:r>
              <a:rPr lang="en-US" dirty="0" err="1" smtClean="0"/>
              <a:t>UHPr</a:t>
            </a:r>
            <a:r>
              <a:rPr lang="en-US" dirty="0" smtClean="0"/>
              <a:t> Model Form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2463720" y="6049278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</a:t>
            </a:r>
            <a:r>
              <a:rPr lang="en-US" dirty="0" err="1" smtClean="0"/>
              <a:t>UHPr</a:t>
            </a:r>
            <a:r>
              <a:rPr lang="en-US" dirty="0" smtClean="0"/>
              <a:t> Storage Form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80" y="1266226"/>
            <a:ext cx="4900283" cy="35661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2" y="665624"/>
            <a:ext cx="7040880" cy="51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2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5760" y="2292823"/>
            <a:ext cx="1004318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31843" y="362611"/>
            <a:ext cx="6216822" cy="18371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1065" y="2292823"/>
            <a:ext cx="3060430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15721" y="2351866"/>
            <a:ext cx="914791" cy="1288621"/>
            <a:chOff x="580236" y="4610230"/>
            <a:chExt cx="914791" cy="1288621"/>
          </a:xfrm>
        </p:grpSpPr>
        <p:sp>
          <p:nvSpPr>
            <p:cNvPr id="6" name="Rectangle 5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19109" y="551726"/>
                <a:ext cx="537883" cy="314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𝑈𝐻𝑃𝑟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00" baseline="-25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09" y="551726"/>
                <a:ext cx="537883" cy="314332"/>
              </a:xfrm>
              <a:prstGeom prst="rect">
                <a:avLst/>
              </a:prstGeom>
              <a:blipFill>
                <a:blip r:embed="rId5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968472" y="614239"/>
            <a:ext cx="360996" cy="19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….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19108" y="1451769"/>
                <a:ext cx="537883" cy="314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𝑈𝐻𝑃𝑟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08" y="1451769"/>
                <a:ext cx="537883" cy="314332"/>
              </a:xfrm>
              <a:prstGeom prst="rect">
                <a:avLst/>
              </a:prstGeom>
              <a:blipFill>
                <a:blip r:embed="rId6"/>
                <a:stretch>
                  <a:fillRect l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450639" y="1813070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98076" y="1003733"/>
                <a:ext cx="537883" cy="314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𝑈𝐻𝑃𝑟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76" y="1003733"/>
                <a:ext cx="537883" cy="314332"/>
              </a:xfrm>
              <a:prstGeom prst="rect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1" idx="3"/>
            <a:endCxn id="84" idx="1"/>
          </p:cNvCxnSpPr>
          <p:nvPr/>
        </p:nvCxnSpPr>
        <p:spPr>
          <a:xfrm>
            <a:off x="2856992" y="708892"/>
            <a:ext cx="138030" cy="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9" idx="3"/>
            <a:endCxn id="124" idx="1"/>
          </p:cNvCxnSpPr>
          <p:nvPr/>
        </p:nvCxnSpPr>
        <p:spPr>
          <a:xfrm>
            <a:off x="6226269" y="711562"/>
            <a:ext cx="243709" cy="2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4" idx="1"/>
          </p:cNvCxnSpPr>
          <p:nvPr/>
        </p:nvCxnSpPr>
        <p:spPr>
          <a:xfrm>
            <a:off x="2835959" y="1160899"/>
            <a:ext cx="159063" cy="34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00" idx="1"/>
          </p:cNvCxnSpPr>
          <p:nvPr/>
        </p:nvCxnSpPr>
        <p:spPr>
          <a:xfrm>
            <a:off x="2856991" y="1608935"/>
            <a:ext cx="138032" cy="107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315721" y="3999429"/>
            <a:ext cx="914791" cy="1288621"/>
            <a:chOff x="580236" y="4610230"/>
            <a:chExt cx="914791" cy="1288621"/>
          </a:xfrm>
        </p:grpSpPr>
        <p:sp>
          <p:nvSpPr>
            <p:cNvPr id="29" name="Rectangle 28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2656543" y="3648114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28146" y="2359493"/>
            <a:ext cx="914791" cy="1288621"/>
            <a:chOff x="580236" y="4610230"/>
            <a:chExt cx="914791" cy="1288621"/>
          </a:xfrm>
        </p:grpSpPr>
        <p:sp>
          <p:nvSpPr>
            <p:cNvPr id="35" name="Rectangle 34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294777" y="2351866"/>
            <a:ext cx="914791" cy="1288621"/>
            <a:chOff x="580236" y="4610230"/>
            <a:chExt cx="914791" cy="1288621"/>
          </a:xfrm>
        </p:grpSpPr>
        <p:sp>
          <p:nvSpPr>
            <p:cNvPr id="40" name="Rectangle 39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298704" y="2353628"/>
            <a:ext cx="914791" cy="1288621"/>
            <a:chOff x="580236" y="4610230"/>
            <a:chExt cx="914791" cy="1288621"/>
          </a:xfrm>
        </p:grpSpPr>
        <p:sp>
          <p:nvSpPr>
            <p:cNvPr id="45" name="Rectangle 44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ectangle 48"/>
          <p:cNvSpPr/>
          <p:nvPr/>
        </p:nvSpPr>
        <p:spPr>
          <a:xfrm>
            <a:off x="6431651" y="2292822"/>
            <a:ext cx="2017014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487240" y="2359493"/>
            <a:ext cx="914791" cy="1288621"/>
            <a:chOff x="580236" y="4610230"/>
            <a:chExt cx="914791" cy="1288621"/>
          </a:xfrm>
        </p:grpSpPr>
        <p:sp>
          <p:nvSpPr>
            <p:cNvPr id="51" name="Rectangle 50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460153" y="2359492"/>
            <a:ext cx="914791" cy="1288621"/>
            <a:chOff x="580236" y="4610230"/>
            <a:chExt cx="914791" cy="1288621"/>
          </a:xfrm>
        </p:grpSpPr>
        <p:sp>
          <p:nvSpPr>
            <p:cNvPr id="56" name="Rectangle 55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/>
          <p:cNvSpPr txBox="1"/>
          <p:nvPr/>
        </p:nvSpPr>
        <p:spPr>
          <a:xfrm>
            <a:off x="7567788" y="1738469"/>
            <a:ext cx="69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L-Store</a:t>
            </a:r>
            <a:endParaRPr lang="en-US" sz="1400" dirty="0"/>
          </a:p>
        </p:txBody>
      </p:sp>
      <p:sp>
        <p:nvSpPr>
          <p:cNvPr id="63" name="Left Brace 62"/>
          <p:cNvSpPr/>
          <p:nvPr/>
        </p:nvSpPr>
        <p:spPr>
          <a:xfrm rot="16200000">
            <a:off x="3710528" y="3887631"/>
            <a:ext cx="141508" cy="30604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430305" y="5547643"/>
                <a:ext cx="2782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UHPr</a:t>
                </a:r>
                <a:r>
                  <a:rPr lang="en-US" sz="1200" dirty="0" smtClean="0"/>
                  <a:t> Storage Form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𝑈𝐻𝑃𝑟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305" y="5547643"/>
                <a:ext cx="2782800" cy="276999"/>
              </a:xfrm>
              <a:prstGeom prst="rect">
                <a:avLst/>
              </a:prstGeom>
              <a:blipFill>
                <a:blip r:embed="rId2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 Brace 64"/>
          <p:cNvSpPr/>
          <p:nvPr/>
        </p:nvSpPr>
        <p:spPr>
          <a:xfrm rot="16200000">
            <a:off x="5836687" y="4910248"/>
            <a:ext cx="82466" cy="1004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11493" y="5464858"/>
                <a:ext cx="7477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𝑈𝐻𝑃𝑟</m:t>
                        </m:r>
                      </m:sub>
                    </m:sSub>
                  </m:oMath>
                </a14:m>
                <a:r>
                  <a:rPr lang="en-US" sz="1200" dirty="0" smtClean="0"/>
                  <a:t>2)</a:t>
                </a:r>
                <a:endParaRPr lang="en-US" sz="1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93" y="5464858"/>
                <a:ext cx="747705" cy="276999"/>
              </a:xfrm>
              <a:prstGeom prst="rect">
                <a:avLst/>
              </a:prstGeom>
              <a:blipFill>
                <a:blip r:embed="rId29"/>
                <a:stretch>
                  <a:fillRect r="-81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/>
          <p:cNvSpPr/>
          <p:nvPr/>
        </p:nvSpPr>
        <p:spPr>
          <a:xfrm rot="16200000">
            <a:off x="7399661" y="4415854"/>
            <a:ext cx="93685" cy="2004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879044" y="5488601"/>
                <a:ext cx="11222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𝑈𝐻𝑃𝑟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4" y="5488601"/>
                <a:ext cx="1122227" cy="276999"/>
              </a:xfrm>
              <a:prstGeom prst="rect">
                <a:avLst/>
              </a:prstGeom>
              <a:blipFill>
                <a:blip r:embed="rId3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70" idx="1"/>
            <a:endCxn id="57" idx="3"/>
          </p:cNvCxnSpPr>
          <p:nvPr/>
        </p:nvCxnSpPr>
        <p:spPr>
          <a:xfrm flipH="1">
            <a:off x="8374944" y="2467349"/>
            <a:ext cx="303817" cy="52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78761" y="2328849"/>
            <a:ext cx="1313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Medical Fragment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7460153" y="3979655"/>
            <a:ext cx="914791" cy="1288621"/>
            <a:chOff x="580236" y="4610230"/>
            <a:chExt cx="914791" cy="1288621"/>
          </a:xfrm>
        </p:grpSpPr>
        <p:sp>
          <p:nvSpPr>
            <p:cNvPr id="72" name="Rectangle 71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TextBox 75"/>
          <p:cNvSpPr txBox="1"/>
          <p:nvPr/>
        </p:nvSpPr>
        <p:spPr>
          <a:xfrm>
            <a:off x="7800975" y="3671856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  <p:grpSp>
        <p:nvGrpSpPr>
          <p:cNvPr id="77" name="Group 76"/>
          <p:cNvGrpSpPr/>
          <p:nvPr/>
        </p:nvGrpSpPr>
        <p:grpSpPr>
          <a:xfrm>
            <a:off x="8821182" y="2653592"/>
            <a:ext cx="914791" cy="2426938"/>
            <a:chOff x="580236" y="4610230"/>
            <a:chExt cx="914791" cy="1288621"/>
          </a:xfrm>
        </p:grpSpPr>
        <p:sp>
          <p:nvSpPr>
            <p:cNvPr id="78" name="Rectangle 77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Type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Version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2995022" y="518626"/>
            <a:ext cx="1490472" cy="380567"/>
            <a:chOff x="3033505" y="704000"/>
            <a:chExt cx="1490472" cy="380567"/>
          </a:xfrm>
        </p:grpSpPr>
        <p:sp>
          <p:nvSpPr>
            <p:cNvPr id="84" name="Rectangle 83"/>
            <p:cNvSpPr/>
            <p:nvPr/>
          </p:nvSpPr>
          <p:spPr>
            <a:xfrm>
              <a:off x="3033505" y="704000"/>
              <a:ext cx="1490472" cy="3805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blipFill>
                  <a:blip r:embed="rId37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52140" y="733707"/>
                  <a:ext cx="457200" cy="314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200" i="1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140" y="733707"/>
                  <a:ext cx="457200" cy="314332"/>
                </a:xfrm>
                <a:prstGeom prst="rect">
                  <a:avLst/>
                </a:prstGeom>
                <a:blipFill>
                  <a:blip r:embed="rId38"/>
                  <a:stretch>
                    <a:fillRect b="-5556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4037761" y="733569"/>
                  <a:ext cx="457200" cy="314332"/>
                </a:xfrm>
                <a:prstGeom prst="rect">
                  <a:avLst/>
                </a:prstGeom>
                <a:solidFill>
                  <a:srgbClr val="DA75EB"/>
                </a:solidFill>
                <a:ln>
                  <a:solidFill>
                    <a:srgbClr val="F43CD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761" y="733569"/>
                  <a:ext cx="457200" cy="314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43CD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2995022" y="974026"/>
            <a:ext cx="1490472" cy="380567"/>
            <a:chOff x="3033505" y="704000"/>
            <a:chExt cx="1490472" cy="380567"/>
          </a:xfrm>
        </p:grpSpPr>
        <p:sp>
          <p:nvSpPr>
            <p:cNvPr id="94" name="Rectangle 93"/>
            <p:cNvSpPr/>
            <p:nvPr/>
          </p:nvSpPr>
          <p:spPr>
            <a:xfrm>
              <a:off x="3033505" y="704000"/>
              <a:ext cx="1490472" cy="3805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blipFill>
                  <a:blip r:embed="rId40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3552140" y="731457"/>
                  <a:ext cx="457200" cy="314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kern="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i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140" y="731457"/>
                  <a:ext cx="457200" cy="314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4037760" y="731457"/>
                  <a:ext cx="457200" cy="314332"/>
                </a:xfrm>
                <a:prstGeom prst="rect">
                  <a:avLst/>
                </a:prstGeom>
                <a:solidFill>
                  <a:srgbClr val="DA75EB"/>
                </a:solidFill>
                <a:ln>
                  <a:solidFill>
                    <a:srgbClr val="F43CD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760" y="731457"/>
                  <a:ext cx="457200" cy="314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43CD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2995023" y="1429426"/>
            <a:ext cx="1490472" cy="380567"/>
            <a:chOff x="3033506" y="704000"/>
            <a:chExt cx="1490472" cy="380567"/>
          </a:xfrm>
        </p:grpSpPr>
        <p:sp>
          <p:nvSpPr>
            <p:cNvPr id="100" name="Rectangle 99"/>
            <p:cNvSpPr/>
            <p:nvPr/>
          </p:nvSpPr>
          <p:spPr>
            <a:xfrm>
              <a:off x="3033506" y="704000"/>
              <a:ext cx="1490472" cy="3805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3547906" y="740560"/>
                  <a:ext cx="457200" cy="314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kern="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i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906" y="740560"/>
                  <a:ext cx="457200" cy="314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4037760" y="738849"/>
                  <a:ext cx="457200" cy="314332"/>
                </a:xfrm>
                <a:prstGeom prst="rect">
                  <a:avLst/>
                </a:prstGeom>
                <a:solidFill>
                  <a:srgbClr val="DA75EB"/>
                </a:solidFill>
                <a:ln>
                  <a:solidFill>
                    <a:srgbClr val="F43CD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760" y="738849"/>
                  <a:ext cx="457200" cy="314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43CD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Straight Arrow Connector 106"/>
          <p:cNvCxnSpPr>
            <a:stCxn id="84" idx="3"/>
            <a:endCxn id="109" idx="1"/>
          </p:cNvCxnSpPr>
          <p:nvPr/>
        </p:nvCxnSpPr>
        <p:spPr>
          <a:xfrm>
            <a:off x="4485494" y="708910"/>
            <a:ext cx="250303" cy="26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735797" y="521278"/>
            <a:ext cx="1490472" cy="380567"/>
            <a:chOff x="3033505" y="704000"/>
            <a:chExt cx="1490472" cy="380567"/>
          </a:xfrm>
        </p:grpSpPr>
        <p:sp>
          <p:nvSpPr>
            <p:cNvPr id="109" name="Rectangle 108"/>
            <p:cNvSpPr/>
            <p:nvPr/>
          </p:nvSpPr>
          <p:spPr>
            <a:xfrm>
              <a:off x="3033505" y="704000"/>
              <a:ext cx="1490472" cy="3805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520" y="737100"/>
                  <a:ext cx="457200" cy="314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3544667" y="738508"/>
                  <a:ext cx="457200" cy="314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200" i="1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667" y="738508"/>
                  <a:ext cx="457200" cy="314332"/>
                </a:xfrm>
                <a:prstGeom prst="rect">
                  <a:avLst/>
                </a:prstGeom>
                <a:blipFill>
                  <a:blip r:embed="rId46"/>
                  <a:stretch>
                    <a:fillRect b="-5556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4022814" y="738508"/>
                  <a:ext cx="457200" cy="314332"/>
                </a:xfrm>
                <a:prstGeom prst="rect">
                  <a:avLst/>
                </a:prstGeom>
                <a:solidFill>
                  <a:srgbClr val="DA75EB"/>
                </a:solidFill>
                <a:ln>
                  <a:solidFill>
                    <a:srgbClr val="F43CD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14" y="738508"/>
                  <a:ext cx="457200" cy="314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43CD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730323" y="1432503"/>
            <a:ext cx="1490472" cy="380567"/>
            <a:chOff x="3033505" y="704000"/>
            <a:chExt cx="1490472" cy="380567"/>
          </a:xfrm>
        </p:grpSpPr>
        <p:sp>
          <p:nvSpPr>
            <p:cNvPr id="116" name="Rectangle 115"/>
            <p:cNvSpPr/>
            <p:nvPr/>
          </p:nvSpPr>
          <p:spPr>
            <a:xfrm>
              <a:off x="3033505" y="704000"/>
              <a:ext cx="1490472" cy="3805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066520" y="738221"/>
                  <a:ext cx="457200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520" y="738221"/>
                  <a:ext cx="457200" cy="314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3552109" y="738221"/>
                  <a:ext cx="457200" cy="314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200" i="1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109" y="738221"/>
                  <a:ext cx="457200" cy="314332"/>
                </a:xfrm>
                <a:prstGeom prst="rect">
                  <a:avLst/>
                </a:prstGeom>
                <a:blipFill>
                  <a:blip r:embed="rId48"/>
                  <a:stretch>
                    <a:fillRect b="-5660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037697" y="738221"/>
                  <a:ext cx="457200" cy="314332"/>
                </a:xfrm>
                <a:prstGeom prst="rect">
                  <a:avLst/>
                </a:prstGeom>
                <a:solidFill>
                  <a:srgbClr val="DA75EB"/>
                </a:solidFill>
                <a:ln>
                  <a:solidFill>
                    <a:srgbClr val="F43CD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697" y="738221"/>
                  <a:ext cx="457200" cy="314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rgbClr val="F43CD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Arrow Connector 119"/>
          <p:cNvCxnSpPr>
            <a:stCxn id="100" idx="3"/>
            <a:endCxn id="116" idx="1"/>
          </p:cNvCxnSpPr>
          <p:nvPr/>
        </p:nvCxnSpPr>
        <p:spPr>
          <a:xfrm>
            <a:off x="4485495" y="1619710"/>
            <a:ext cx="244828" cy="30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469978" y="524185"/>
            <a:ext cx="1490472" cy="380567"/>
            <a:chOff x="3033505" y="704000"/>
            <a:chExt cx="1490472" cy="380567"/>
          </a:xfrm>
        </p:grpSpPr>
        <p:sp>
          <p:nvSpPr>
            <p:cNvPr id="124" name="Rectangle 123"/>
            <p:cNvSpPr/>
            <p:nvPr/>
          </p:nvSpPr>
          <p:spPr>
            <a:xfrm>
              <a:off x="3033505" y="704000"/>
              <a:ext cx="1490472" cy="3805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3066520" y="733797"/>
                  <a:ext cx="457200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520" y="733797"/>
                  <a:ext cx="457200" cy="314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3549582" y="733797"/>
                  <a:ext cx="457200" cy="314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200" i="1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582" y="733797"/>
                  <a:ext cx="457200" cy="314332"/>
                </a:xfrm>
                <a:prstGeom prst="rect">
                  <a:avLst/>
                </a:prstGeom>
                <a:blipFill>
                  <a:blip r:embed="rId51"/>
                  <a:stretch>
                    <a:fillRect b="-7547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032643" y="733797"/>
                  <a:ext cx="457200" cy="314332"/>
                </a:xfrm>
                <a:prstGeom prst="rect">
                  <a:avLst/>
                </a:prstGeom>
                <a:solidFill>
                  <a:srgbClr val="DA75EB"/>
                </a:solidFill>
                <a:ln>
                  <a:solidFill>
                    <a:srgbClr val="F43CD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643" y="733797"/>
                  <a:ext cx="457200" cy="314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solidFill>
                    <a:srgbClr val="F43CD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Box 139"/>
          <p:cNvSpPr txBox="1"/>
          <p:nvPr/>
        </p:nvSpPr>
        <p:spPr>
          <a:xfrm>
            <a:off x="8810515" y="179919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Metadata</a:t>
            </a:r>
            <a:endParaRPr lang="en-US" sz="12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8821182" y="439300"/>
            <a:ext cx="914400" cy="1830585"/>
            <a:chOff x="580627" y="4610230"/>
            <a:chExt cx="914400" cy="971978"/>
          </a:xfrm>
        </p:grpSpPr>
        <p:sp>
          <p:nvSpPr>
            <p:cNvPr id="142" name="Rectangle 141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DA75EB"/>
            </a:solidFill>
            <a:ln w="12700" cap="flat" cmpd="sng" algn="ctr">
              <a:solidFill>
                <a:srgbClr val="F43CD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Medical System(m)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ectangle 143"/>
            <p:cNvSpPr/>
            <p:nvPr/>
          </p:nvSpPr>
          <p:spPr>
            <a:xfrm>
              <a:off x="580627" y="4945525"/>
              <a:ext cx="914400" cy="320040"/>
            </a:xfrm>
            <a:prstGeom prst="rect">
              <a:avLst/>
            </a:prstGeom>
            <a:solidFill>
              <a:srgbClr val="8FAADC"/>
            </a:solidFill>
            <a:ln w="1270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 smtClean="0">
                  <a:latin typeface="Calibri" panose="020F0502020204030204"/>
                </a:rPr>
                <a:t>Disambiguation attributes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(d)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6" name="Straight Arrow Connector 145"/>
          <p:cNvCxnSpPr>
            <a:stCxn id="140" idx="1"/>
          </p:cNvCxnSpPr>
          <p:nvPr/>
        </p:nvCxnSpPr>
        <p:spPr>
          <a:xfrm flipH="1">
            <a:off x="7752184" y="318419"/>
            <a:ext cx="1058331" cy="213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0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930257" y="685611"/>
            <a:ext cx="1914543" cy="1651189"/>
            <a:chOff x="1031857" y="685611"/>
            <a:chExt cx="1914543" cy="1651189"/>
          </a:xfrm>
        </p:grpSpPr>
        <p:sp>
          <p:nvSpPr>
            <p:cNvPr id="26" name="Rectangle 25"/>
            <p:cNvSpPr/>
            <p:nvPr/>
          </p:nvSpPr>
          <p:spPr>
            <a:xfrm>
              <a:off x="1031857" y="685611"/>
              <a:ext cx="1914543" cy="16511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Medical Fragment </a:t>
              </a:r>
              <a:r>
                <a:rPr lang="en-US" dirty="0" smtClean="0">
                  <a:solidFill>
                    <a:schemeClr val="tx1"/>
                  </a:solidFill>
                </a:rPr>
                <a:t>Schema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42682" y="1459912"/>
              <a:ext cx="562488" cy="493601"/>
              <a:chOff x="1536435" y="4238276"/>
              <a:chExt cx="562488" cy="493601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740369" y="4388588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961763" y="4323446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782486" y="4599682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36435" y="4493581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577997" y="4238276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7" idx="5"/>
                <a:endCxn id="3" idx="1"/>
              </p:cNvCxnSpPr>
              <p:nvPr/>
            </p:nvCxnSpPr>
            <p:spPr>
              <a:xfrm>
                <a:off x="1695070" y="4351111"/>
                <a:ext cx="65386" cy="5683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4"/>
                <a:endCxn id="6" idx="0"/>
              </p:cNvCxnSpPr>
              <p:nvPr/>
            </p:nvCxnSpPr>
            <p:spPr>
              <a:xfrm flipH="1">
                <a:off x="1605015" y="4370471"/>
                <a:ext cx="41562" cy="1231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3" idx="6"/>
                <a:endCxn id="4" idx="2"/>
              </p:cNvCxnSpPr>
              <p:nvPr/>
            </p:nvCxnSpPr>
            <p:spPr>
              <a:xfrm flipV="1">
                <a:off x="1877529" y="4389544"/>
                <a:ext cx="84234" cy="6514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" idx="4"/>
                <a:endCxn id="5" idx="0"/>
              </p:cNvCxnSpPr>
              <p:nvPr/>
            </p:nvCxnSpPr>
            <p:spPr>
              <a:xfrm>
                <a:off x="1808949" y="4520783"/>
                <a:ext cx="42117" cy="788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286762" y="1293660"/>
              <a:ext cx="385145" cy="843114"/>
              <a:chOff x="2597476" y="4123515"/>
              <a:chExt cx="385145" cy="843114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726087" y="4353896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6087" y="4123515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26087" y="4583757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97476" y="483443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5461" y="483443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5" idx="4"/>
              </p:cNvCxnSpPr>
              <p:nvPr/>
            </p:nvCxnSpPr>
            <p:spPr>
              <a:xfrm flipH="1" flipV="1">
                <a:off x="2794667" y="4715952"/>
                <a:ext cx="119374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4"/>
                <a:endCxn id="16" idx="0"/>
              </p:cNvCxnSpPr>
              <p:nvPr/>
            </p:nvCxnSpPr>
            <p:spPr>
              <a:xfrm flipH="1">
                <a:off x="2666056" y="4715952"/>
                <a:ext cx="128611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0"/>
                <a:endCxn id="14" idx="4"/>
              </p:cNvCxnSpPr>
              <p:nvPr/>
            </p:nvCxnSpPr>
            <p:spPr>
              <a:xfrm flipV="1">
                <a:off x="2794667" y="4255710"/>
                <a:ext cx="0" cy="9818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4"/>
                <a:endCxn id="15" idx="0"/>
              </p:cNvCxnSpPr>
              <p:nvPr/>
            </p:nvCxnSpPr>
            <p:spPr>
              <a:xfrm>
                <a:off x="2794667" y="4486091"/>
                <a:ext cx="0" cy="9766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805015" y="143926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122823" y="2842747"/>
            <a:ext cx="1529225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6" idx="2"/>
            <a:endCxn id="23" idx="0"/>
          </p:cNvCxnSpPr>
          <p:nvPr/>
        </p:nvCxnSpPr>
        <p:spPr>
          <a:xfrm flipH="1">
            <a:off x="1887436" y="2336800"/>
            <a:ext cx="93" cy="50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47407" y="203200"/>
            <a:ext cx="3809094" cy="632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6774" y="685611"/>
            <a:ext cx="2394931" cy="516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Case Insensitive Search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23" idx="3"/>
            <a:endCxn id="36" idx="1"/>
          </p:cNvCxnSpPr>
          <p:nvPr/>
        </p:nvCxnSpPr>
        <p:spPr>
          <a:xfrm flipV="1">
            <a:off x="2652048" y="944012"/>
            <a:ext cx="1854726" cy="212733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77131" y="2236005"/>
            <a:ext cx="3254217" cy="516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Longest Subsequence Matching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(Attribute + Attribute)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77132" y="3650717"/>
            <a:ext cx="3254215" cy="516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Words by UMLS CUI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36" idx="2"/>
            <a:endCxn id="43" idx="0"/>
          </p:cNvCxnSpPr>
          <p:nvPr/>
        </p:nvCxnSpPr>
        <p:spPr>
          <a:xfrm rot="5400000">
            <a:off x="5621547" y="1285105"/>
            <a:ext cx="16538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5429919" y="1367798"/>
            <a:ext cx="548640" cy="54717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3" idx="2"/>
            <a:endCxn id="39" idx="0"/>
          </p:cNvCxnSpPr>
          <p:nvPr/>
        </p:nvCxnSpPr>
        <p:spPr>
          <a:xfrm rot="16200000" flipH="1">
            <a:off x="5543722" y="2075487"/>
            <a:ext cx="32103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0896" y="18188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1" name="Elbow Connector 50"/>
          <p:cNvCxnSpPr>
            <a:stCxn id="43" idx="3"/>
            <a:endCxn id="115" idx="1"/>
          </p:cNvCxnSpPr>
          <p:nvPr/>
        </p:nvCxnSpPr>
        <p:spPr>
          <a:xfrm>
            <a:off x="5978559" y="1641385"/>
            <a:ext cx="2794886" cy="38579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99674" y="13319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6" name="Elbow Connector 55"/>
          <p:cNvCxnSpPr>
            <a:stCxn id="39" idx="2"/>
            <a:endCxn id="68" idx="1"/>
          </p:cNvCxnSpPr>
          <p:nvPr/>
        </p:nvCxnSpPr>
        <p:spPr>
          <a:xfrm rot="5400000">
            <a:off x="4674740" y="2155198"/>
            <a:ext cx="431892" cy="1627109"/>
          </a:xfrm>
          <a:prstGeom prst="bentConnector4">
            <a:avLst>
              <a:gd name="adj1" fmla="val 20085"/>
              <a:gd name="adj2" fmla="val 1140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82279" y="4972716"/>
            <a:ext cx="3254217" cy="516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Longest Subsequence Matching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(word + word)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77131" y="2926297"/>
            <a:ext cx="3254217" cy="516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Attribute to Words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stCxn id="68" idx="2"/>
            <a:endCxn id="40" idx="1"/>
          </p:cNvCxnSpPr>
          <p:nvPr/>
        </p:nvCxnSpPr>
        <p:spPr>
          <a:xfrm rot="5400000">
            <a:off x="4657676" y="2862554"/>
            <a:ext cx="466020" cy="1627108"/>
          </a:xfrm>
          <a:prstGeom prst="bentConnector4">
            <a:avLst>
              <a:gd name="adj1" fmla="val 22276"/>
              <a:gd name="adj2" fmla="val 1140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0" idx="2"/>
            <a:endCxn id="194" idx="1"/>
          </p:cNvCxnSpPr>
          <p:nvPr/>
        </p:nvCxnSpPr>
        <p:spPr>
          <a:xfrm rot="5400000">
            <a:off x="4695882" y="3548768"/>
            <a:ext cx="389609" cy="1627109"/>
          </a:xfrm>
          <a:prstGeom prst="bentConnector4">
            <a:avLst>
              <a:gd name="adj1" fmla="val 16838"/>
              <a:gd name="adj2" fmla="val 1140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4" idx="1"/>
            <a:endCxn id="66" idx="3"/>
          </p:cNvCxnSpPr>
          <p:nvPr/>
        </p:nvCxnSpPr>
        <p:spPr>
          <a:xfrm flipH="1">
            <a:off x="7336496" y="2572795"/>
            <a:ext cx="1635091" cy="265832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971587" y="2268770"/>
            <a:ext cx="1565881" cy="608049"/>
          </a:xfrm>
          <a:prstGeom prst="rect">
            <a:avLst/>
          </a:prstGeom>
          <a:solidFill>
            <a:srgbClr val="FFFFCC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Concurrent Suffix Trees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971586" y="3649491"/>
            <a:ext cx="1565881" cy="608049"/>
          </a:xfrm>
          <a:prstGeom prst="rect">
            <a:avLst/>
          </a:prstGeom>
          <a:solidFill>
            <a:srgbClr val="FFFFCC"/>
          </a:solidFill>
          <a:ln>
            <a:solidFill>
              <a:schemeClr val="accent4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Regular Expression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4" idx="1"/>
            <a:endCxn id="39" idx="3"/>
          </p:cNvCxnSpPr>
          <p:nvPr/>
        </p:nvCxnSpPr>
        <p:spPr>
          <a:xfrm flipH="1" flipV="1">
            <a:off x="7331348" y="2494406"/>
            <a:ext cx="1640239" cy="78389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1"/>
            <a:endCxn id="68" idx="3"/>
          </p:cNvCxnSpPr>
          <p:nvPr/>
        </p:nvCxnSpPr>
        <p:spPr>
          <a:xfrm flipH="1" flipV="1">
            <a:off x="7331348" y="3184698"/>
            <a:ext cx="1640238" cy="768818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077132" y="5646216"/>
            <a:ext cx="3254215" cy="8117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relatedness from </a:t>
            </a:r>
            <a:r>
              <a:rPr lang="en-US" dirty="0" err="1" smtClean="0">
                <a:solidFill>
                  <a:schemeClr val="tx1"/>
                </a:solidFill>
              </a:rPr>
              <a:t>ConceptNet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(word + word)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66" idx="2"/>
            <a:endCxn id="93" idx="1"/>
          </p:cNvCxnSpPr>
          <p:nvPr/>
        </p:nvCxnSpPr>
        <p:spPr>
          <a:xfrm rot="5400000">
            <a:off x="4611982" y="4954667"/>
            <a:ext cx="562557" cy="1632256"/>
          </a:xfrm>
          <a:prstGeom prst="bentConnector4">
            <a:avLst>
              <a:gd name="adj1" fmla="val 13927"/>
              <a:gd name="adj2" fmla="val 1140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3" idx="3"/>
            <a:endCxn id="115" idx="1"/>
          </p:cNvCxnSpPr>
          <p:nvPr/>
        </p:nvCxnSpPr>
        <p:spPr>
          <a:xfrm flipV="1">
            <a:off x="7331347" y="5499356"/>
            <a:ext cx="1442098" cy="5527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773445" y="5195178"/>
            <a:ext cx="1962161" cy="608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UHPr</a:t>
            </a:r>
            <a:r>
              <a:rPr lang="en-US" dirty="0" smtClean="0">
                <a:solidFill>
                  <a:schemeClr val="tx1"/>
                </a:solidFill>
              </a:rPr>
              <a:t>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22823" y="3379226"/>
            <a:ext cx="1529225" cy="457200"/>
          </a:xfrm>
          <a:prstGeom prst="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Elbow Connector 135"/>
          <p:cNvCxnSpPr>
            <a:stCxn id="134" idx="3"/>
            <a:endCxn id="115" idx="2"/>
          </p:cNvCxnSpPr>
          <p:nvPr/>
        </p:nvCxnSpPr>
        <p:spPr>
          <a:xfrm>
            <a:off x="2652048" y="3607826"/>
            <a:ext cx="7102478" cy="2195708"/>
          </a:xfrm>
          <a:prstGeom prst="bentConnector4">
            <a:avLst>
              <a:gd name="adj1" fmla="val 11622"/>
              <a:gd name="adj2" fmla="val 141645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35192" y="4117023"/>
            <a:ext cx="2506971" cy="188770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Fragment </a:t>
            </a:r>
            <a:r>
              <a:rPr lang="en-US" dirty="0" smtClean="0">
                <a:solidFill>
                  <a:schemeClr val="tx1"/>
                </a:solidFill>
              </a:rPr>
              <a:t>Records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1413027" y="4822207"/>
            <a:ext cx="914791" cy="1115805"/>
            <a:chOff x="8985434" y="-1247601"/>
            <a:chExt cx="914791" cy="1115805"/>
          </a:xfrm>
        </p:grpSpPr>
        <p:sp>
          <p:nvSpPr>
            <p:cNvPr id="163" name="Rectangle 162"/>
            <p:cNvSpPr/>
            <p:nvPr/>
          </p:nvSpPr>
          <p:spPr>
            <a:xfrm>
              <a:off x="8985825" y="-695077"/>
              <a:ext cx="914400" cy="27432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8985434" y="-1247601"/>
                  <a:ext cx="914400" cy="27432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434" y="-1247601"/>
                  <a:ext cx="914400" cy="274320"/>
                </a:xfrm>
                <a:prstGeom prst="rect">
                  <a:avLst/>
                </a:prstGeom>
                <a:blipFill>
                  <a:blip r:embed="rId2"/>
                  <a:stretch>
                    <a:fillRect b="-4255"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8985825" y="-971339"/>
                  <a:ext cx="914400" cy="27432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Type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825" y="-971339"/>
                  <a:ext cx="914400" cy="274320"/>
                </a:xfrm>
                <a:prstGeom prst="rect">
                  <a:avLst/>
                </a:prstGeom>
                <a:blipFill>
                  <a:blip r:embed="rId3"/>
                  <a:stretch>
                    <a:fillRect b="-6383"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8985434" y="-406116"/>
                  <a:ext cx="914400" cy="27432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Version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434" y="-406116"/>
                  <a:ext cx="914400" cy="274320"/>
                </a:xfrm>
                <a:prstGeom prst="rect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4" name="Straight Arrow Connector 173"/>
          <p:cNvCxnSpPr>
            <a:stCxn id="140" idx="0"/>
            <a:endCxn id="134" idx="2"/>
          </p:cNvCxnSpPr>
          <p:nvPr/>
        </p:nvCxnSpPr>
        <p:spPr>
          <a:xfrm flipH="1" flipV="1">
            <a:off x="1887436" y="3836426"/>
            <a:ext cx="1242" cy="2805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386987" y="619853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3993070" y="2095345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4039140" y="2869621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4039140" y="3606094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4100160" y="5226188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4077131" y="4298726"/>
            <a:ext cx="3254217" cy="516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CUI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(word + word)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24497" y="4265801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96" name="Elbow Connector 195"/>
          <p:cNvCxnSpPr>
            <a:stCxn id="194" idx="2"/>
            <a:endCxn id="66" idx="1"/>
          </p:cNvCxnSpPr>
          <p:nvPr/>
        </p:nvCxnSpPr>
        <p:spPr>
          <a:xfrm rot="5400000">
            <a:off x="4685465" y="4212342"/>
            <a:ext cx="415590" cy="1621961"/>
          </a:xfrm>
          <a:prstGeom prst="bentConnector4">
            <a:avLst>
              <a:gd name="adj1" fmla="val 18911"/>
              <a:gd name="adj2" fmla="val 1140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4086541" y="5645638"/>
            <a:ext cx="239574" cy="2584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5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Image result for hospita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31" y="3523123"/>
            <a:ext cx="661887" cy="6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171681" y="3965638"/>
            <a:ext cx="495649" cy="463206"/>
            <a:chOff x="3781418" y="2277896"/>
            <a:chExt cx="495649" cy="463206"/>
          </a:xfrm>
        </p:grpSpPr>
        <p:pic>
          <p:nvPicPr>
            <p:cNvPr id="6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826" y="2277896"/>
              <a:ext cx="302954" cy="255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81418" y="249488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B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730832" y="2524800"/>
            <a:ext cx="1212735" cy="1091323"/>
          </a:xfrm>
          <a:prstGeom prst="round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Ubiquitous Health Platform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20533" y="2674243"/>
            <a:ext cx="808373" cy="788022"/>
            <a:chOff x="185529" y="1470050"/>
            <a:chExt cx="808373" cy="788022"/>
          </a:xfrm>
        </p:grpSpPr>
        <p:pic>
          <p:nvPicPr>
            <p:cNvPr id="10" name="Picture 2" descr="Image result for pati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29" y="1470050"/>
              <a:ext cx="808373" cy="51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8037" y="1981073"/>
              <a:ext cx="687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4546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</a:t>
              </a:r>
            </a:p>
          </p:txBody>
        </p:sp>
      </p:grpSp>
      <p:pic>
        <p:nvPicPr>
          <p:cNvPr id="12" name="Picture 2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31" y="2064955"/>
            <a:ext cx="820982" cy="8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8192849" y="2055738"/>
            <a:ext cx="498855" cy="456112"/>
            <a:chOff x="3780402" y="2277896"/>
            <a:chExt cx="498855" cy="456112"/>
          </a:xfrm>
        </p:grpSpPr>
        <p:pic>
          <p:nvPicPr>
            <p:cNvPr id="17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ED7D3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826" y="2277896"/>
              <a:ext cx="302954" cy="255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780402" y="2487787"/>
              <a:ext cx="4988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10100" y="2710393"/>
            <a:ext cx="994259" cy="1240636"/>
            <a:chOff x="225771" y="4662903"/>
            <a:chExt cx="994259" cy="1240636"/>
          </a:xfrm>
        </p:grpSpPr>
        <p:pic>
          <p:nvPicPr>
            <p:cNvPr id="20" name="Picture 20" descr="Image result for physician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44" y="4662903"/>
              <a:ext cx="837486" cy="71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25771" y="5380319"/>
              <a:ext cx="938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  <a:latin typeface="Calibri" panose="020F0502020204030204"/>
                </a:rPr>
                <a:t>Medical Expert</a:t>
              </a:r>
              <a:endParaRPr lang="en-US" sz="1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22" name="Elbow Connector 21"/>
          <p:cNvCxnSpPr>
            <a:stCxn id="8" idx="1"/>
            <a:endCxn id="27" idx="3"/>
          </p:cNvCxnSpPr>
          <p:nvPr/>
        </p:nvCxnSpPr>
        <p:spPr>
          <a:xfrm rot="10800000" flipV="1">
            <a:off x="6396540" y="3070461"/>
            <a:ext cx="334293" cy="385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7" idx="1"/>
            <a:endCxn id="20" idx="3"/>
          </p:cNvCxnSpPr>
          <p:nvPr/>
        </p:nvCxnSpPr>
        <p:spPr>
          <a:xfrm rot="10800000">
            <a:off x="3604359" y="3069101"/>
            <a:ext cx="430876" cy="399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1"/>
            <a:endCxn id="4" idx="3"/>
          </p:cNvCxnSpPr>
          <p:nvPr/>
        </p:nvCxnSpPr>
        <p:spPr>
          <a:xfrm rot="10800000" flipV="1">
            <a:off x="9329219" y="2929755"/>
            <a:ext cx="591315" cy="92431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Elbow Connector 24"/>
          <p:cNvCxnSpPr>
            <a:stCxn id="10" idx="1"/>
            <a:endCxn id="12" idx="3"/>
          </p:cNvCxnSpPr>
          <p:nvPr/>
        </p:nvCxnSpPr>
        <p:spPr>
          <a:xfrm rot="10800000">
            <a:off x="9488313" y="2475447"/>
            <a:ext cx="432220" cy="45430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4035235" y="2609362"/>
            <a:ext cx="2361304" cy="1006761"/>
            <a:chOff x="1551971" y="5177981"/>
            <a:chExt cx="2361304" cy="1006761"/>
          </a:xfrm>
        </p:grpSpPr>
        <p:sp>
          <p:nvSpPr>
            <p:cNvPr id="27" name="Rectangle 26"/>
            <p:cNvSpPr/>
            <p:nvPr/>
          </p:nvSpPr>
          <p:spPr>
            <a:xfrm>
              <a:off x="1551971" y="5177981"/>
              <a:ext cx="2361304" cy="999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42288" y="5328118"/>
              <a:ext cx="495649" cy="463206"/>
              <a:chOff x="3781418" y="2277896"/>
              <a:chExt cx="495649" cy="463206"/>
            </a:xfrm>
          </p:grpSpPr>
          <p:pic>
            <p:nvPicPr>
              <p:cNvPr id="69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302954" cy="2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781418" y="2494881"/>
                <a:ext cx="4956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EHR B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905418" y="5328118"/>
              <a:ext cx="498855" cy="456112"/>
              <a:chOff x="3780402" y="2277896"/>
              <a:chExt cx="498855" cy="456112"/>
            </a:xfrm>
          </p:grpSpPr>
          <p:pic>
            <p:nvPicPr>
              <p:cNvPr id="67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rgbClr val="ED7D31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302954" cy="2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3780402" y="2487787"/>
                <a:ext cx="4988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EHR A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657053" y="5279012"/>
              <a:ext cx="762946" cy="453671"/>
              <a:chOff x="4396865" y="668164"/>
              <a:chExt cx="775977" cy="7162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408859" y="668164"/>
                <a:ext cx="652821" cy="473125"/>
                <a:chOff x="4632667" y="367552"/>
                <a:chExt cx="652821" cy="47312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4632667" y="367552"/>
                  <a:ext cx="357268" cy="375113"/>
                  <a:chOff x="4632667" y="367552"/>
                  <a:chExt cx="357268" cy="375113"/>
                </a:xfrm>
              </p:grpSpPr>
              <p:sp>
                <p:nvSpPr>
                  <p:cNvPr id="61" name="Snip Single Corner Rectangle 60"/>
                  <p:cNvSpPr/>
                  <p:nvPr/>
                </p:nvSpPr>
                <p:spPr>
                  <a:xfrm>
                    <a:off x="4706471" y="367552"/>
                    <a:ext cx="283464" cy="375113"/>
                  </a:xfrm>
                  <a:prstGeom prst="snip1Rect">
                    <a:avLst>
                      <a:gd name="adj" fmla="val 44312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4708965" y="457200"/>
                    <a:ext cx="236891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4708964" y="546848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4708964" y="625196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4708964" y="703544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632667" y="398296"/>
                    <a:ext cx="179494" cy="315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4777716" y="422322"/>
                  <a:ext cx="507772" cy="418355"/>
                  <a:chOff x="4777716" y="422322"/>
                  <a:chExt cx="507772" cy="418355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4777716" y="422322"/>
                    <a:ext cx="357268" cy="375113"/>
                    <a:chOff x="4632667" y="367552"/>
                    <a:chExt cx="357268" cy="375113"/>
                  </a:xfrm>
                </p:grpSpPr>
                <p:sp>
                  <p:nvSpPr>
                    <p:cNvPr id="55" name="Snip Single Corner Rectangle 54"/>
                    <p:cNvSpPr/>
                    <p:nvPr/>
                  </p:nvSpPr>
                  <p:spPr>
                    <a:xfrm>
                      <a:off x="4706471" y="367552"/>
                      <a:ext cx="283464" cy="375113"/>
                    </a:xfrm>
                    <a:prstGeom prst="snip1Rect">
                      <a:avLst>
                        <a:gd name="adj" fmla="val 44312"/>
                      </a:avLst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4708965" y="457200"/>
                      <a:ext cx="236891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4708964" y="546848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>
                      <a:off x="4708964" y="625196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>
                      <a:off x="4708964" y="703544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632667" y="398296"/>
                      <a:ext cx="179494" cy="315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928220" y="465564"/>
                    <a:ext cx="357268" cy="375113"/>
                    <a:chOff x="4632667" y="367552"/>
                    <a:chExt cx="357268" cy="375113"/>
                  </a:xfrm>
                </p:grpSpPr>
                <p:sp>
                  <p:nvSpPr>
                    <p:cNvPr id="49" name="Snip Single Corner Rectangle 48"/>
                    <p:cNvSpPr/>
                    <p:nvPr/>
                  </p:nvSpPr>
                  <p:spPr>
                    <a:xfrm>
                      <a:off x="4706471" y="367552"/>
                      <a:ext cx="283464" cy="375113"/>
                    </a:xfrm>
                    <a:prstGeom prst="snip1Rect">
                      <a:avLst>
                        <a:gd name="adj" fmla="val 44312"/>
                      </a:avLst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4708965" y="457200"/>
                      <a:ext cx="236891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>
                      <a:off x="4708964" y="546848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H="1">
                      <a:off x="4708964" y="625196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H="1">
                      <a:off x="4708964" y="703544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4632667" y="398296"/>
                      <a:ext cx="179494" cy="315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4396865" y="1092851"/>
                <a:ext cx="775977" cy="29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Medical documents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383826" y="5269213"/>
              <a:ext cx="560189" cy="522111"/>
              <a:chOff x="5746376" y="349624"/>
              <a:chExt cx="1075766" cy="95910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746376" y="349624"/>
                <a:ext cx="1075766" cy="771250"/>
                <a:chOff x="5746376" y="349624"/>
                <a:chExt cx="1075766" cy="77125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746376" y="349624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k1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284259" y="349624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v1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746376" y="519953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284259" y="519953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172691" y="677426"/>
                  <a:ext cx="242736" cy="35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lnSpc>
                      <a:spcPts val="600"/>
                    </a:lnSpc>
                    <a:defRPr/>
                  </a:pPr>
                  <a:r>
                    <a:rPr lang="en-US" sz="1200" kern="0" dirty="0" smtClean="0">
                      <a:solidFill>
                        <a:prstClr val="black"/>
                      </a:solidFill>
                      <a:latin typeface="Calibri" panose="020F0502020204030204"/>
                    </a:rPr>
                    <a:t>.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746376" y="950545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k3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284259" y="950545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v3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930569" y="1093282"/>
                <a:ext cx="37702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Map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828883" y="5907743"/>
              <a:ext cx="16014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 Medical Profile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3" name="Picture 2" descr="Image result for patient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642" y="5945734"/>
              <a:ext cx="314040" cy="198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/>
          <p:cNvSpPr txBox="1"/>
          <p:nvPr/>
        </p:nvSpPr>
        <p:spPr>
          <a:xfrm>
            <a:off x="4312147" y="2144143"/>
            <a:ext cx="193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Medical History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" name="Elbow Connector 106"/>
          <p:cNvCxnSpPr>
            <a:stCxn id="12" idx="1"/>
            <a:endCxn id="8" idx="3"/>
          </p:cNvCxnSpPr>
          <p:nvPr/>
        </p:nvCxnSpPr>
        <p:spPr>
          <a:xfrm rot="10800000" flipV="1">
            <a:off x="7943567" y="2475446"/>
            <a:ext cx="723764" cy="59501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Elbow Connector 108"/>
          <p:cNvCxnSpPr>
            <a:stCxn id="4" idx="1"/>
            <a:endCxn id="8" idx="3"/>
          </p:cNvCxnSpPr>
          <p:nvPr/>
        </p:nvCxnSpPr>
        <p:spPr>
          <a:xfrm rot="10800000">
            <a:off x="7943567" y="3070463"/>
            <a:ext cx="723764" cy="78360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Elbow Connector 120"/>
          <p:cNvCxnSpPr>
            <a:stCxn id="11" idx="2"/>
            <a:endCxn id="32" idx="2"/>
          </p:cNvCxnSpPr>
          <p:nvPr/>
        </p:nvCxnSpPr>
        <p:spPr>
          <a:xfrm rot="5400000">
            <a:off x="7652895" y="922218"/>
            <a:ext cx="153858" cy="5233953"/>
          </a:xfrm>
          <a:prstGeom prst="bentConnector3">
            <a:avLst>
              <a:gd name="adj1" fmla="val 764852"/>
            </a:avLst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2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65153" y="2484583"/>
            <a:ext cx="1237673" cy="71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5153" y="4608946"/>
            <a:ext cx="1237673" cy="711200"/>
          </a:xfrm>
          <a:prstGeom prst="rect">
            <a:avLst/>
          </a:prstGeom>
          <a:solidFill>
            <a:srgbClr val="DDD7C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3434" y="4608946"/>
            <a:ext cx="1237673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01787" y="4608946"/>
            <a:ext cx="1237673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01788" y="2489188"/>
            <a:ext cx="1237673" cy="7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3433" y="2484583"/>
            <a:ext cx="1237673" cy="71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Discover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44042" y="3455243"/>
            <a:ext cx="613930" cy="885006"/>
            <a:chOff x="3869738" y="2277896"/>
            <a:chExt cx="613930" cy="885006"/>
          </a:xfrm>
        </p:grpSpPr>
        <p:pic>
          <p:nvPicPr>
            <p:cNvPr id="18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826" y="2277896"/>
              <a:ext cx="573842" cy="48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869738" y="2762792"/>
              <a:ext cx="6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noProof="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BigData</a:t>
              </a:r>
              <a:r>
                <a:rPr lang="en-US" sz="1000" kern="0" noProof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Storage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4683990" y="3195783"/>
            <a:ext cx="0" cy="14131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5302826" y="4964546"/>
            <a:ext cx="370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5" idx="2"/>
          </p:cNvCxnSpPr>
          <p:nvPr/>
        </p:nvCxnSpPr>
        <p:spPr>
          <a:xfrm flipV="1">
            <a:off x="8020624" y="3200388"/>
            <a:ext cx="1" cy="14085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>
            <a:off x="6911107" y="4964546"/>
            <a:ext cx="4906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  <a:endCxn id="16" idx="3"/>
          </p:cNvCxnSpPr>
          <p:nvPr/>
        </p:nvCxnSpPr>
        <p:spPr>
          <a:xfrm flipH="1" flipV="1">
            <a:off x="6911106" y="2840183"/>
            <a:ext cx="490682" cy="4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1"/>
            <a:endCxn id="9" idx="3"/>
          </p:cNvCxnSpPr>
          <p:nvPr/>
        </p:nvCxnSpPr>
        <p:spPr>
          <a:xfrm flipH="1">
            <a:off x="5302826" y="2840183"/>
            <a:ext cx="3706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630607" y="5320146"/>
            <a:ext cx="1431637" cy="885006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690593" y="1599577"/>
            <a:ext cx="1431637" cy="885006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38635" y="6104407"/>
            <a:ext cx="26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Curation Lifecycle</a:t>
            </a:r>
            <a:endParaRPr lang="en-US" dirty="0"/>
          </a:p>
        </p:txBody>
      </p:sp>
      <p:sp>
        <p:nvSpPr>
          <p:cNvPr id="67" name="Curved Right Arrow 66"/>
          <p:cNvSpPr/>
          <p:nvPr/>
        </p:nvSpPr>
        <p:spPr>
          <a:xfrm>
            <a:off x="2607758" y="2484583"/>
            <a:ext cx="1394906" cy="3306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8678316" y="2013527"/>
            <a:ext cx="1394906" cy="33066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180129" y="989518"/>
            <a:ext cx="2560320" cy="256032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036785" y="2392491"/>
            <a:ext cx="573529" cy="693570"/>
            <a:chOff x="3748698" y="2047532"/>
            <a:chExt cx="573529" cy="693570"/>
          </a:xfrm>
        </p:grpSpPr>
        <p:pic>
          <p:nvPicPr>
            <p:cNvPr id="4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698" y="2047532"/>
              <a:ext cx="573529" cy="484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81418" y="249488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B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5954284" y="2665188"/>
            <a:ext cx="965989" cy="524554"/>
          </a:xfrm>
          <a:prstGeom prst="round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UHP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656297" y="2040978"/>
            <a:ext cx="576072" cy="703025"/>
            <a:chOff x="3752794" y="2030983"/>
            <a:chExt cx="576072" cy="703025"/>
          </a:xfrm>
        </p:grpSpPr>
        <p:pic>
          <p:nvPicPr>
            <p:cNvPr id="8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ED7D3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794" y="2030983"/>
              <a:ext cx="576072" cy="48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780402" y="2487787"/>
              <a:ext cx="4988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" name="Elbow Connector 9"/>
          <p:cNvCxnSpPr>
            <a:stCxn id="12" idx="1"/>
            <a:endCxn id="95" idx="6"/>
          </p:cNvCxnSpPr>
          <p:nvPr/>
        </p:nvCxnSpPr>
        <p:spPr>
          <a:xfrm rot="10800000">
            <a:off x="2510967" y="1598506"/>
            <a:ext cx="574861" cy="123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85827" y="1222567"/>
            <a:ext cx="2361304" cy="999369"/>
            <a:chOff x="1551971" y="5177981"/>
            <a:chExt cx="2361304" cy="999369"/>
          </a:xfrm>
        </p:grpSpPr>
        <p:sp>
          <p:nvSpPr>
            <p:cNvPr id="12" name="Rectangle 11"/>
            <p:cNvSpPr/>
            <p:nvPr/>
          </p:nvSpPr>
          <p:spPr>
            <a:xfrm>
              <a:off x="1551971" y="5177981"/>
              <a:ext cx="2361304" cy="999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2288" y="5328118"/>
              <a:ext cx="495649" cy="463206"/>
              <a:chOff x="3781418" y="2277896"/>
              <a:chExt cx="495649" cy="463206"/>
            </a:xfrm>
          </p:grpSpPr>
          <p:pic>
            <p:nvPicPr>
              <p:cNvPr id="53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302954" cy="2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3781418" y="2494881"/>
                <a:ext cx="4956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EHR B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905418" y="5328118"/>
              <a:ext cx="498855" cy="456112"/>
              <a:chOff x="3780402" y="2277896"/>
              <a:chExt cx="498855" cy="456112"/>
            </a:xfrm>
          </p:grpSpPr>
          <p:pic>
            <p:nvPicPr>
              <p:cNvPr id="51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ED7D31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302954" cy="2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3780402" y="2487787"/>
                <a:ext cx="4988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EHR A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57053" y="5279012"/>
              <a:ext cx="762946" cy="453671"/>
              <a:chOff x="4396865" y="668164"/>
              <a:chExt cx="775977" cy="71622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408859" y="668164"/>
                <a:ext cx="652821" cy="473125"/>
                <a:chOff x="4632667" y="367552"/>
                <a:chExt cx="652821" cy="47312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32667" y="367552"/>
                  <a:ext cx="357268" cy="375113"/>
                  <a:chOff x="4632667" y="367552"/>
                  <a:chExt cx="357268" cy="375113"/>
                </a:xfrm>
              </p:grpSpPr>
              <p:sp>
                <p:nvSpPr>
                  <p:cNvPr id="45" name="Snip Single Corner Rectangle 44"/>
                  <p:cNvSpPr/>
                  <p:nvPr/>
                </p:nvSpPr>
                <p:spPr>
                  <a:xfrm>
                    <a:off x="4706471" y="367552"/>
                    <a:ext cx="283464" cy="375113"/>
                  </a:xfrm>
                  <a:prstGeom prst="snip1Rect">
                    <a:avLst>
                      <a:gd name="adj" fmla="val 44312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4708965" y="457200"/>
                    <a:ext cx="236891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4708964" y="546848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4708964" y="625196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4708964" y="703544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32667" y="398296"/>
                    <a:ext cx="179494" cy="315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777716" y="422322"/>
                  <a:ext cx="507772" cy="418355"/>
                  <a:chOff x="4777716" y="422322"/>
                  <a:chExt cx="507772" cy="418355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4777716" y="422322"/>
                    <a:ext cx="357268" cy="375113"/>
                    <a:chOff x="4632667" y="367552"/>
                    <a:chExt cx="357268" cy="375113"/>
                  </a:xfrm>
                </p:grpSpPr>
                <p:sp>
                  <p:nvSpPr>
                    <p:cNvPr id="39" name="Snip Single Corner Rectangle 38"/>
                    <p:cNvSpPr/>
                    <p:nvPr/>
                  </p:nvSpPr>
                  <p:spPr>
                    <a:xfrm>
                      <a:off x="4706471" y="367552"/>
                      <a:ext cx="283464" cy="375113"/>
                    </a:xfrm>
                    <a:prstGeom prst="snip1Rect">
                      <a:avLst>
                        <a:gd name="adj" fmla="val 44312"/>
                      </a:avLst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4708965" y="457200"/>
                      <a:ext cx="236891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H="1">
                      <a:off x="4708964" y="546848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>
                      <a:off x="4708964" y="625196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4708964" y="703544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632667" y="398296"/>
                      <a:ext cx="179494" cy="315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4928220" y="465564"/>
                    <a:ext cx="357268" cy="375113"/>
                    <a:chOff x="4632667" y="367552"/>
                    <a:chExt cx="357268" cy="375113"/>
                  </a:xfrm>
                </p:grpSpPr>
                <p:sp>
                  <p:nvSpPr>
                    <p:cNvPr id="33" name="Snip Single Corner Rectangle 32"/>
                    <p:cNvSpPr/>
                    <p:nvPr/>
                  </p:nvSpPr>
                  <p:spPr>
                    <a:xfrm>
                      <a:off x="4706471" y="367552"/>
                      <a:ext cx="283464" cy="375113"/>
                    </a:xfrm>
                    <a:prstGeom prst="snip1Rect">
                      <a:avLst>
                        <a:gd name="adj" fmla="val 44312"/>
                      </a:avLst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flipH="1">
                      <a:off x="4708965" y="457200"/>
                      <a:ext cx="236891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4708964" y="546848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>
                      <a:off x="4708964" y="625196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4708964" y="703544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632667" y="398296"/>
                      <a:ext cx="179494" cy="315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4396865" y="1092851"/>
                <a:ext cx="775977" cy="29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Medical documents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83826" y="5269213"/>
              <a:ext cx="560189" cy="522111"/>
              <a:chOff x="5746376" y="349624"/>
              <a:chExt cx="1075766" cy="9591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746376" y="349624"/>
                <a:ext cx="1075766" cy="771250"/>
                <a:chOff x="5746376" y="349624"/>
                <a:chExt cx="1075766" cy="77125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5746376" y="349624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k1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284259" y="349624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v1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746376" y="519953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284259" y="519953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172691" y="677426"/>
                  <a:ext cx="242736" cy="35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lnSpc>
                      <a:spcPts val="600"/>
                    </a:lnSpc>
                    <a:defRPr/>
                  </a:pPr>
                  <a:r>
                    <a:rPr lang="en-US" sz="1200" kern="0" dirty="0" smtClean="0">
                      <a:solidFill>
                        <a:prstClr val="black"/>
                      </a:solidFill>
                      <a:latin typeface="Calibri" panose="020F0502020204030204"/>
                    </a:rPr>
                    <a:t>.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746376" y="950545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k3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284259" y="950545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v3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5930569" y="1093282"/>
                <a:ext cx="37702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Map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931524" y="5893652"/>
              <a:ext cx="16014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 Medical Profile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64827" y="767037"/>
            <a:ext cx="193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Medical History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Elbow Connector 55"/>
          <p:cNvCxnSpPr>
            <a:stCxn id="2" idx="0"/>
            <a:endCxn id="95" idx="0"/>
          </p:cNvCxnSpPr>
          <p:nvPr/>
        </p:nvCxnSpPr>
        <p:spPr>
          <a:xfrm rot="16200000" flipH="1" flipV="1">
            <a:off x="5681886" y="-2574595"/>
            <a:ext cx="214291" cy="7342515"/>
          </a:xfrm>
          <a:prstGeom prst="bentConnector3">
            <a:avLst>
              <a:gd name="adj1" fmla="val -10667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" idx="1"/>
            <a:endCxn id="12" idx="3"/>
          </p:cNvCxnSpPr>
          <p:nvPr/>
        </p:nvCxnSpPr>
        <p:spPr>
          <a:xfrm rot="10800000">
            <a:off x="5447132" y="1722253"/>
            <a:ext cx="507153" cy="120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037010" y="3225186"/>
            <a:ext cx="573842" cy="731117"/>
            <a:chOff x="3909826" y="2277896"/>
            <a:chExt cx="573842" cy="731117"/>
          </a:xfrm>
        </p:grpSpPr>
        <p:pic>
          <p:nvPicPr>
            <p:cNvPr id="59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826" y="2277896"/>
              <a:ext cx="573842" cy="48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3934523" y="2762792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X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1" name="Elbow Connector 60"/>
          <p:cNvCxnSpPr>
            <a:stCxn id="4" idx="1"/>
            <a:endCxn id="59" idx="0"/>
          </p:cNvCxnSpPr>
          <p:nvPr/>
        </p:nvCxnSpPr>
        <p:spPr>
          <a:xfrm rot="10800000" flipV="1">
            <a:off x="2323931" y="2634806"/>
            <a:ext cx="6712854" cy="590379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48748" y="2672881"/>
            <a:ext cx="193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Transformation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34082" y="2018712"/>
            <a:ext cx="562488" cy="493601"/>
            <a:chOff x="1536435" y="4238276"/>
            <a:chExt cx="562488" cy="493601"/>
          </a:xfrm>
        </p:grpSpPr>
        <p:sp>
          <p:nvSpPr>
            <p:cNvPr id="64" name="Oval 63"/>
            <p:cNvSpPr/>
            <p:nvPr/>
          </p:nvSpPr>
          <p:spPr>
            <a:xfrm>
              <a:off x="1740369" y="4388588"/>
              <a:ext cx="137160" cy="13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961763" y="4323446"/>
              <a:ext cx="137160" cy="132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782486" y="4599682"/>
              <a:ext cx="137160" cy="1321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536435" y="4493581"/>
              <a:ext cx="137160" cy="132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577997" y="4238276"/>
              <a:ext cx="137160" cy="1321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5"/>
              <a:endCxn id="64" idx="1"/>
            </p:cNvCxnSpPr>
            <p:nvPr/>
          </p:nvCxnSpPr>
          <p:spPr>
            <a:xfrm>
              <a:off x="1695070" y="4351111"/>
              <a:ext cx="65386" cy="568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8" idx="4"/>
              <a:endCxn id="67" idx="0"/>
            </p:cNvCxnSpPr>
            <p:nvPr/>
          </p:nvCxnSpPr>
          <p:spPr>
            <a:xfrm flipH="1">
              <a:off x="1605015" y="4370471"/>
              <a:ext cx="41562" cy="1231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4" idx="6"/>
              <a:endCxn id="65" idx="2"/>
            </p:cNvCxnSpPr>
            <p:nvPr/>
          </p:nvCxnSpPr>
          <p:spPr>
            <a:xfrm flipV="1">
              <a:off x="1877529" y="4389544"/>
              <a:ext cx="84234" cy="6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4"/>
              <a:endCxn id="66" idx="0"/>
            </p:cNvCxnSpPr>
            <p:nvPr/>
          </p:nvCxnSpPr>
          <p:spPr>
            <a:xfrm>
              <a:off x="1808949" y="4520783"/>
              <a:ext cx="42117" cy="788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198862" y="1923221"/>
            <a:ext cx="385145" cy="843114"/>
            <a:chOff x="2597476" y="4123515"/>
            <a:chExt cx="385145" cy="843114"/>
          </a:xfrm>
        </p:grpSpPr>
        <p:sp>
          <p:nvSpPr>
            <p:cNvPr id="74" name="Oval 73"/>
            <p:cNvSpPr/>
            <p:nvPr/>
          </p:nvSpPr>
          <p:spPr>
            <a:xfrm>
              <a:off x="2726087" y="4353896"/>
              <a:ext cx="137160" cy="13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726087" y="4123515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726087" y="4583757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597476" y="4834434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845461" y="4834434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8" idx="0"/>
              <a:endCxn id="76" idx="4"/>
            </p:cNvCxnSpPr>
            <p:nvPr/>
          </p:nvCxnSpPr>
          <p:spPr>
            <a:xfrm flipH="1" flipV="1">
              <a:off x="2794667" y="4715952"/>
              <a:ext cx="119374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6" idx="4"/>
              <a:endCxn id="77" idx="0"/>
            </p:cNvCxnSpPr>
            <p:nvPr/>
          </p:nvCxnSpPr>
          <p:spPr>
            <a:xfrm flipH="1">
              <a:off x="2666056" y="4715952"/>
              <a:ext cx="128611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0"/>
              <a:endCxn id="75" idx="4"/>
            </p:cNvCxnSpPr>
            <p:nvPr/>
          </p:nvCxnSpPr>
          <p:spPr>
            <a:xfrm flipV="1">
              <a:off x="2794667" y="4255710"/>
              <a:ext cx="0" cy="981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4"/>
              <a:endCxn id="76" idx="0"/>
            </p:cNvCxnSpPr>
            <p:nvPr/>
          </p:nvCxnSpPr>
          <p:spPr>
            <a:xfrm>
              <a:off x="2794667" y="4486091"/>
              <a:ext cx="0" cy="97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562999" y="3116185"/>
            <a:ext cx="385419" cy="633549"/>
            <a:chOff x="1957921" y="3516627"/>
            <a:chExt cx="385419" cy="633549"/>
          </a:xfrm>
        </p:grpSpPr>
        <p:sp>
          <p:nvSpPr>
            <p:cNvPr id="84" name="Oval 83"/>
            <p:cNvSpPr/>
            <p:nvPr/>
          </p:nvSpPr>
          <p:spPr>
            <a:xfrm>
              <a:off x="1957921" y="4017981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06180" y="4017981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086806" y="3516627"/>
              <a:ext cx="137160" cy="13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958195" y="3767304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06180" y="3767304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0"/>
              <a:endCxn id="86" idx="4"/>
            </p:cNvCxnSpPr>
            <p:nvPr/>
          </p:nvCxnSpPr>
          <p:spPr>
            <a:xfrm flipH="1" flipV="1">
              <a:off x="2155386" y="3648822"/>
              <a:ext cx="119374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4"/>
              <a:endCxn id="87" idx="0"/>
            </p:cNvCxnSpPr>
            <p:nvPr/>
          </p:nvCxnSpPr>
          <p:spPr>
            <a:xfrm flipH="1">
              <a:off x="2026775" y="3648822"/>
              <a:ext cx="128611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4"/>
              <a:endCxn id="85" idx="0"/>
            </p:cNvCxnSpPr>
            <p:nvPr/>
          </p:nvCxnSpPr>
          <p:spPr>
            <a:xfrm>
              <a:off x="2274760" y="3899499"/>
              <a:ext cx="0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4" idx="0"/>
              <a:endCxn id="87" idx="4"/>
            </p:cNvCxnSpPr>
            <p:nvPr/>
          </p:nvCxnSpPr>
          <p:spPr>
            <a:xfrm flipV="1">
              <a:off x="2026501" y="3899499"/>
              <a:ext cx="274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Elbow Connector 92"/>
          <p:cNvCxnSpPr>
            <a:stCxn id="6" idx="1"/>
            <a:endCxn id="59" idx="3"/>
          </p:cNvCxnSpPr>
          <p:nvPr/>
        </p:nvCxnSpPr>
        <p:spPr>
          <a:xfrm rot="10800000" flipV="1">
            <a:off x="2610852" y="2927464"/>
            <a:ext cx="3343432" cy="540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" idx="2"/>
            <a:endCxn id="6" idx="3"/>
          </p:cNvCxnSpPr>
          <p:nvPr/>
        </p:nvCxnSpPr>
        <p:spPr>
          <a:xfrm rot="10800000" flipV="1">
            <a:off x="6920273" y="2269677"/>
            <a:ext cx="1259856" cy="657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miley Face 94"/>
          <p:cNvSpPr/>
          <p:nvPr/>
        </p:nvSpPr>
        <p:spPr>
          <a:xfrm>
            <a:off x="1724582" y="1203809"/>
            <a:ext cx="786384" cy="78939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648387" y="1974039"/>
            <a:ext cx="93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Medical Expert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9104521" y="1134944"/>
            <a:ext cx="704873" cy="753067"/>
            <a:chOff x="7496163" y="550486"/>
            <a:chExt cx="704873" cy="753067"/>
          </a:xfrm>
        </p:grpSpPr>
        <p:sp>
          <p:nvSpPr>
            <p:cNvPr id="98" name="Smiley Face 97"/>
            <p:cNvSpPr/>
            <p:nvPr/>
          </p:nvSpPr>
          <p:spPr>
            <a:xfrm>
              <a:off x="7620000" y="550486"/>
              <a:ext cx="457200" cy="4572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96163" y="995776"/>
              <a:ext cx="704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</a:t>
              </a:r>
              <a:endParaRPr lang="en-US" sz="1400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45334" y="4137738"/>
            <a:ext cx="2059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Precision Medicine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954284" y="399333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Epidemiology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854643" y="399333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Public Health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001818" y="4656183"/>
            <a:ext cx="2064962" cy="201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Better Medicine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Incorporate environment, behavioral, and genetic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12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50213" y="191815"/>
            <a:ext cx="2528066" cy="2880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983692" y="423735"/>
            <a:ext cx="2560320" cy="256032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840348" y="1826708"/>
            <a:ext cx="573529" cy="693570"/>
            <a:chOff x="3748698" y="2047532"/>
            <a:chExt cx="573529" cy="693570"/>
          </a:xfrm>
        </p:grpSpPr>
        <p:pic>
          <p:nvPicPr>
            <p:cNvPr id="6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698" y="2047532"/>
              <a:ext cx="573529" cy="484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781418" y="249488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B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757847" y="2099405"/>
            <a:ext cx="965989" cy="524554"/>
          </a:xfrm>
          <a:prstGeom prst="round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UHP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459860" y="1475195"/>
            <a:ext cx="576072" cy="703025"/>
            <a:chOff x="3752794" y="2030983"/>
            <a:chExt cx="576072" cy="703025"/>
          </a:xfrm>
        </p:grpSpPr>
        <p:pic>
          <p:nvPicPr>
            <p:cNvPr id="17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ED7D3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794" y="2030983"/>
              <a:ext cx="576072" cy="486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780402" y="2487787"/>
              <a:ext cx="4988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EHR 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4" idx="1"/>
            <a:endCxn id="365" idx="6"/>
          </p:cNvCxnSpPr>
          <p:nvPr/>
        </p:nvCxnSpPr>
        <p:spPr>
          <a:xfrm rot="10800000">
            <a:off x="3127503" y="745711"/>
            <a:ext cx="422710" cy="88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640869" y="694104"/>
            <a:ext cx="2361304" cy="999369"/>
            <a:chOff x="1551971" y="5177981"/>
            <a:chExt cx="2361304" cy="999369"/>
          </a:xfrm>
        </p:grpSpPr>
        <p:sp>
          <p:nvSpPr>
            <p:cNvPr id="27" name="Rectangle 26"/>
            <p:cNvSpPr/>
            <p:nvPr/>
          </p:nvSpPr>
          <p:spPr>
            <a:xfrm>
              <a:off x="1551971" y="5177981"/>
              <a:ext cx="2361304" cy="999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42288" y="5328118"/>
              <a:ext cx="495649" cy="463206"/>
              <a:chOff x="3781418" y="2277896"/>
              <a:chExt cx="495649" cy="463206"/>
            </a:xfrm>
          </p:grpSpPr>
          <p:pic>
            <p:nvPicPr>
              <p:cNvPr id="69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302954" cy="2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3781418" y="2494881"/>
                <a:ext cx="4956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EHR B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905418" y="5328118"/>
              <a:ext cx="498855" cy="456112"/>
              <a:chOff x="3780402" y="2277896"/>
              <a:chExt cx="498855" cy="456112"/>
            </a:xfrm>
          </p:grpSpPr>
          <p:pic>
            <p:nvPicPr>
              <p:cNvPr id="67" name="Picture 2" descr="Image result for Repository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rgbClr val="ED7D31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826" y="2277896"/>
                <a:ext cx="302954" cy="255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3780402" y="2487787"/>
                <a:ext cx="4988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EHR A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C5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657053" y="5279012"/>
              <a:ext cx="762946" cy="453671"/>
              <a:chOff x="4396865" y="668164"/>
              <a:chExt cx="775977" cy="7162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408859" y="668164"/>
                <a:ext cx="652821" cy="473125"/>
                <a:chOff x="4632667" y="367552"/>
                <a:chExt cx="652821" cy="47312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4632667" y="367552"/>
                  <a:ext cx="357268" cy="375113"/>
                  <a:chOff x="4632667" y="367552"/>
                  <a:chExt cx="357268" cy="375113"/>
                </a:xfrm>
              </p:grpSpPr>
              <p:sp>
                <p:nvSpPr>
                  <p:cNvPr id="61" name="Snip Single Corner Rectangle 60"/>
                  <p:cNvSpPr/>
                  <p:nvPr/>
                </p:nvSpPr>
                <p:spPr>
                  <a:xfrm>
                    <a:off x="4706471" y="367552"/>
                    <a:ext cx="283464" cy="375113"/>
                  </a:xfrm>
                  <a:prstGeom prst="snip1Rect">
                    <a:avLst>
                      <a:gd name="adj" fmla="val 44312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4708965" y="457200"/>
                    <a:ext cx="236891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4708964" y="546848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4708964" y="625196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4708964" y="703544"/>
                    <a:ext cx="27432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632667" y="398296"/>
                    <a:ext cx="179494" cy="315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4777716" y="422322"/>
                  <a:ext cx="507772" cy="418355"/>
                  <a:chOff x="4777716" y="422322"/>
                  <a:chExt cx="507772" cy="418355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4777716" y="422322"/>
                    <a:ext cx="357268" cy="375113"/>
                    <a:chOff x="4632667" y="367552"/>
                    <a:chExt cx="357268" cy="375113"/>
                  </a:xfrm>
                </p:grpSpPr>
                <p:sp>
                  <p:nvSpPr>
                    <p:cNvPr id="55" name="Snip Single Corner Rectangle 54"/>
                    <p:cNvSpPr/>
                    <p:nvPr/>
                  </p:nvSpPr>
                  <p:spPr>
                    <a:xfrm>
                      <a:off x="4706471" y="367552"/>
                      <a:ext cx="283464" cy="375113"/>
                    </a:xfrm>
                    <a:prstGeom prst="snip1Rect">
                      <a:avLst>
                        <a:gd name="adj" fmla="val 44312"/>
                      </a:avLst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4708965" y="457200"/>
                      <a:ext cx="236891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4708964" y="546848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>
                      <a:off x="4708964" y="625196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>
                      <a:off x="4708964" y="703544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632667" y="398296"/>
                      <a:ext cx="179494" cy="315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928220" y="465564"/>
                    <a:ext cx="357268" cy="375113"/>
                    <a:chOff x="4632667" y="367552"/>
                    <a:chExt cx="357268" cy="375113"/>
                  </a:xfrm>
                </p:grpSpPr>
                <p:sp>
                  <p:nvSpPr>
                    <p:cNvPr id="49" name="Snip Single Corner Rectangle 48"/>
                    <p:cNvSpPr/>
                    <p:nvPr/>
                  </p:nvSpPr>
                  <p:spPr>
                    <a:xfrm>
                      <a:off x="4706471" y="367552"/>
                      <a:ext cx="283464" cy="375113"/>
                    </a:xfrm>
                    <a:prstGeom prst="snip1Rect">
                      <a:avLst>
                        <a:gd name="adj" fmla="val 44312"/>
                      </a:avLst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4708965" y="457200"/>
                      <a:ext cx="236891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>
                      <a:off x="4708964" y="546848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H="1">
                      <a:off x="4708964" y="625196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H="1">
                      <a:off x="4708964" y="703544"/>
                      <a:ext cx="274320" cy="1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4632667" y="398296"/>
                      <a:ext cx="179494" cy="315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4396865" y="1092851"/>
                <a:ext cx="775977" cy="291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Medical documents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383826" y="5269213"/>
              <a:ext cx="560189" cy="522111"/>
              <a:chOff x="5746376" y="349624"/>
              <a:chExt cx="1075766" cy="95910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746376" y="349624"/>
                <a:ext cx="1075766" cy="771250"/>
                <a:chOff x="5746376" y="349624"/>
                <a:chExt cx="1075766" cy="77125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746376" y="349624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k1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284259" y="349624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v1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746376" y="519953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284259" y="519953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v2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172691" y="677426"/>
                  <a:ext cx="242736" cy="350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lnSpc>
                      <a:spcPts val="600"/>
                    </a:lnSpc>
                    <a:defRPr/>
                  </a:pPr>
                  <a:r>
                    <a:rPr lang="en-US" sz="1200" kern="0" dirty="0" smtClean="0">
                      <a:solidFill>
                        <a:prstClr val="black"/>
                      </a:solidFill>
                      <a:latin typeface="Calibri" panose="020F0502020204030204"/>
                    </a:rPr>
                    <a:t>.</a:t>
                  </a: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746376" y="950545"/>
                  <a:ext cx="537883" cy="170329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k3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284259" y="950545"/>
                  <a:ext cx="537883" cy="170329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v3</a:t>
                  </a: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930569" y="1093282"/>
                <a:ext cx="37702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Map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158202" y="5896243"/>
              <a:ext cx="1047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Linked format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784117" y="191815"/>
            <a:ext cx="193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Medical Profile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488280" y="3951486"/>
            <a:ext cx="1512236" cy="2074223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UHPr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Storage 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Arrow Connector 97"/>
          <p:cNvCxnSpPr>
            <a:stCxn id="8" idx="2"/>
            <a:endCxn id="135" idx="1"/>
          </p:cNvCxnSpPr>
          <p:nvPr/>
        </p:nvCxnSpPr>
        <p:spPr>
          <a:xfrm rot="16200000" flipH="1">
            <a:off x="7140108" y="2724692"/>
            <a:ext cx="2371810" cy="2170343"/>
          </a:xfrm>
          <a:prstGeom prst="bentConnector3">
            <a:avLst>
              <a:gd name="adj1" fmla="val 3982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/>
          <p:cNvCxnSpPr>
            <a:stCxn id="8" idx="2"/>
            <a:endCxn id="127" idx="1"/>
          </p:cNvCxnSpPr>
          <p:nvPr/>
        </p:nvCxnSpPr>
        <p:spPr>
          <a:xfrm rot="16200000" flipH="1">
            <a:off x="5785852" y="4078949"/>
            <a:ext cx="3174264" cy="264284"/>
          </a:xfrm>
          <a:prstGeom prst="bentConnector3">
            <a:avLst>
              <a:gd name="adj1" fmla="val 7320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7" name="Can 126"/>
          <p:cNvSpPr/>
          <p:nvPr/>
        </p:nvSpPr>
        <p:spPr>
          <a:xfrm>
            <a:off x="6295587" y="5798223"/>
            <a:ext cx="2419078" cy="1008678"/>
          </a:xfrm>
          <a:prstGeom prst="can">
            <a:avLst>
              <a:gd name="adj" fmla="val 14292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L-Store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8505426" y="4995769"/>
            <a:ext cx="1811516" cy="708761"/>
            <a:chOff x="8704084" y="4676856"/>
            <a:chExt cx="1811516" cy="880479"/>
          </a:xfrm>
        </p:grpSpPr>
        <p:sp>
          <p:nvSpPr>
            <p:cNvPr id="135" name="Can 134"/>
            <p:cNvSpPr/>
            <p:nvPr/>
          </p:nvSpPr>
          <p:spPr>
            <a:xfrm>
              <a:off x="8704085" y="4676856"/>
              <a:ext cx="1811515" cy="880479"/>
            </a:xfrm>
            <a:prstGeom prst="can">
              <a:avLst>
                <a:gd name="adj" fmla="val 4236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704084" y="4676856"/>
              <a:ext cx="1811516" cy="38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Medical Data Archive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8885098" y="5117095"/>
              <a:ext cx="299777" cy="288586"/>
              <a:chOff x="8091748" y="5117095"/>
              <a:chExt cx="299777" cy="28858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9260759" y="5117095"/>
              <a:ext cx="299777" cy="288586"/>
              <a:chOff x="8091748" y="5117095"/>
              <a:chExt cx="299777" cy="288586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665408" y="5117095"/>
              <a:ext cx="299777" cy="288586"/>
              <a:chOff x="8091748" y="5117095"/>
              <a:chExt cx="299777" cy="288586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0088405" y="5117095"/>
              <a:ext cx="299777" cy="288586"/>
              <a:chOff x="8091748" y="5117095"/>
              <a:chExt cx="299777" cy="288586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" name="Oval 152"/>
          <p:cNvSpPr/>
          <p:nvPr/>
        </p:nvSpPr>
        <p:spPr>
          <a:xfrm>
            <a:off x="9824366" y="5270194"/>
            <a:ext cx="427196" cy="1768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4" name="Straight Connector 153"/>
          <p:cNvCxnSpPr>
            <a:stCxn id="153" idx="5"/>
            <a:endCxn id="96" idx="1"/>
          </p:cNvCxnSpPr>
          <p:nvPr/>
        </p:nvCxnSpPr>
        <p:spPr>
          <a:xfrm flipV="1">
            <a:off x="10189001" y="4988598"/>
            <a:ext cx="299279" cy="43251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61" name="Elbow Connector 160"/>
          <p:cNvCxnSpPr>
            <a:stCxn id="76" idx="0"/>
            <a:endCxn id="365" idx="0"/>
          </p:cNvCxnSpPr>
          <p:nvPr/>
        </p:nvCxnSpPr>
        <p:spPr>
          <a:xfrm rot="16200000" flipV="1">
            <a:off x="6462722" y="-3377396"/>
            <a:ext cx="72721" cy="7529541"/>
          </a:xfrm>
          <a:prstGeom prst="bentConnector3">
            <a:avLst>
              <a:gd name="adj1" fmla="val 41435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8" idx="0"/>
            <a:endCxn id="27" idx="3"/>
          </p:cNvCxnSpPr>
          <p:nvPr/>
        </p:nvCxnSpPr>
        <p:spPr>
          <a:xfrm rot="16200000" flipV="1">
            <a:off x="6168700" y="1027262"/>
            <a:ext cx="905616" cy="1238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197697" y="1645876"/>
            <a:ext cx="120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Integration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227590" y="4995768"/>
            <a:ext cx="1244601" cy="1029941"/>
            <a:chOff x="9236616" y="2679286"/>
            <a:chExt cx="1244601" cy="1029941"/>
          </a:xfrm>
        </p:grpSpPr>
        <p:pic>
          <p:nvPicPr>
            <p:cNvPr id="187" name="Picture 2" descr="Image result for Repository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8954" y="2679286"/>
              <a:ext cx="639924" cy="540736"/>
            </a:xfrm>
            <a:prstGeom prst="rect">
              <a:avLst/>
            </a:prstGeom>
            <a:noFill/>
            <a:effectLst>
              <a:glow rad="101600">
                <a:srgbClr val="70AD47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TextBox 187"/>
            <p:cNvSpPr txBox="1"/>
            <p:nvPr/>
          </p:nvSpPr>
          <p:spPr>
            <a:xfrm>
              <a:off x="9236616" y="3186007"/>
              <a:ext cx="1244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Ontology Store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95" name="Straight Arrow Connector 194"/>
          <p:cNvCxnSpPr>
            <a:stCxn id="8" idx="2"/>
            <a:endCxn id="187" idx="0"/>
          </p:cNvCxnSpPr>
          <p:nvPr/>
        </p:nvCxnSpPr>
        <p:spPr>
          <a:xfrm rot="5400000">
            <a:off x="5359462" y="3114387"/>
            <a:ext cx="2371809" cy="1390952"/>
          </a:xfrm>
          <a:prstGeom prst="bentConnector3">
            <a:avLst>
              <a:gd name="adj1" fmla="val 2536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64" name="Group 263"/>
          <p:cNvGrpSpPr/>
          <p:nvPr/>
        </p:nvGrpSpPr>
        <p:grpSpPr>
          <a:xfrm>
            <a:off x="9337645" y="1452929"/>
            <a:ext cx="562488" cy="493601"/>
            <a:chOff x="1536435" y="4238276"/>
            <a:chExt cx="562488" cy="493601"/>
          </a:xfrm>
        </p:grpSpPr>
        <p:sp>
          <p:nvSpPr>
            <p:cNvPr id="198" name="Oval 197"/>
            <p:cNvSpPr/>
            <p:nvPr/>
          </p:nvSpPr>
          <p:spPr>
            <a:xfrm>
              <a:off x="1740369" y="4388588"/>
              <a:ext cx="137160" cy="13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1961763" y="4323446"/>
              <a:ext cx="137160" cy="132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782486" y="4599682"/>
              <a:ext cx="137160" cy="1321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536435" y="4493581"/>
              <a:ext cx="137160" cy="132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577997" y="4238276"/>
              <a:ext cx="137160" cy="1321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/>
            <p:cNvCxnSpPr>
              <a:stCxn id="202" idx="5"/>
              <a:endCxn id="198" idx="1"/>
            </p:cNvCxnSpPr>
            <p:nvPr/>
          </p:nvCxnSpPr>
          <p:spPr>
            <a:xfrm>
              <a:off x="1695070" y="4351111"/>
              <a:ext cx="65386" cy="568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2" idx="4"/>
              <a:endCxn id="201" idx="0"/>
            </p:cNvCxnSpPr>
            <p:nvPr/>
          </p:nvCxnSpPr>
          <p:spPr>
            <a:xfrm flipH="1">
              <a:off x="1605015" y="4370471"/>
              <a:ext cx="41562" cy="1231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8" idx="6"/>
              <a:endCxn id="199" idx="2"/>
            </p:cNvCxnSpPr>
            <p:nvPr/>
          </p:nvCxnSpPr>
          <p:spPr>
            <a:xfrm flipV="1">
              <a:off x="1877529" y="4389544"/>
              <a:ext cx="84234" cy="6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98" idx="4"/>
              <a:endCxn id="200" idx="0"/>
            </p:cNvCxnSpPr>
            <p:nvPr/>
          </p:nvCxnSpPr>
          <p:spPr>
            <a:xfrm>
              <a:off x="1808949" y="4520783"/>
              <a:ext cx="42117" cy="788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1002425" y="1357438"/>
            <a:ext cx="385145" cy="843114"/>
            <a:chOff x="2597476" y="4123515"/>
            <a:chExt cx="385145" cy="843114"/>
          </a:xfrm>
        </p:grpSpPr>
        <p:sp>
          <p:nvSpPr>
            <p:cNvPr id="221" name="Oval 220"/>
            <p:cNvSpPr/>
            <p:nvPr/>
          </p:nvSpPr>
          <p:spPr>
            <a:xfrm>
              <a:off x="2726087" y="4353896"/>
              <a:ext cx="137160" cy="13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2726087" y="4123515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2726087" y="4583757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2597476" y="4834434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2845461" y="4834434"/>
              <a:ext cx="137160" cy="13219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/>
            <p:cNvCxnSpPr>
              <a:stCxn id="225" idx="0"/>
              <a:endCxn id="223" idx="4"/>
            </p:cNvCxnSpPr>
            <p:nvPr/>
          </p:nvCxnSpPr>
          <p:spPr>
            <a:xfrm flipH="1" flipV="1">
              <a:off x="2794667" y="4715952"/>
              <a:ext cx="119374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23" idx="4"/>
              <a:endCxn id="224" idx="0"/>
            </p:cNvCxnSpPr>
            <p:nvPr/>
          </p:nvCxnSpPr>
          <p:spPr>
            <a:xfrm flipH="1">
              <a:off x="2666056" y="4715952"/>
              <a:ext cx="128611" cy="11848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21" idx="0"/>
              <a:endCxn id="222" idx="4"/>
            </p:cNvCxnSpPr>
            <p:nvPr/>
          </p:nvCxnSpPr>
          <p:spPr>
            <a:xfrm flipV="1">
              <a:off x="2794667" y="4255710"/>
              <a:ext cx="0" cy="981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1" idx="4"/>
              <a:endCxn id="223" idx="0"/>
            </p:cNvCxnSpPr>
            <p:nvPr/>
          </p:nvCxnSpPr>
          <p:spPr>
            <a:xfrm>
              <a:off x="2794667" y="4486091"/>
              <a:ext cx="0" cy="97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635605" y="1999697"/>
            <a:ext cx="2361304" cy="999369"/>
            <a:chOff x="70566" y="3451801"/>
            <a:chExt cx="2361304" cy="999369"/>
          </a:xfrm>
        </p:grpSpPr>
        <p:grpSp>
          <p:nvGrpSpPr>
            <p:cNvPr id="4" name="Group 3"/>
            <p:cNvGrpSpPr/>
            <p:nvPr/>
          </p:nvGrpSpPr>
          <p:grpSpPr>
            <a:xfrm>
              <a:off x="70566" y="3451801"/>
              <a:ext cx="2361304" cy="999369"/>
              <a:chOff x="70566" y="3451801"/>
              <a:chExt cx="2361304" cy="999369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70566" y="3451801"/>
                <a:ext cx="2361304" cy="9993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1286998" y="3563308"/>
                <a:ext cx="573842" cy="719593"/>
                <a:chOff x="4232926" y="2270240"/>
                <a:chExt cx="573842" cy="719593"/>
              </a:xfrm>
            </p:grpSpPr>
            <p:pic>
              <p:nvPicPr>
                <p:cNvPr id="172" name="Picture 2" descr="Image result for Repository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2926" y="2270240"/>
                  <a:ext cx="573842" cy="484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3" name="TextBox 172"/>
                <p:cNvSpPr txBox="1"/>
                <p:nvPr/>
              </p:nvSpPr>
              <p:spPr>
                <a:xfrm>
                  <a:off x="4267485" y="2743612"/>
                  <a:ext cx="4924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2C5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rPr>
                    <a:t>EHR X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C5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04" name="Group 303"/>
            <p:cNvGrpSpPr/>
            <p:nvPr/>
          </p:nvGrpSpPr>
          <p:grpSpPr>
            <a:xfrm>
              <a:off x="658655" y="3540091"/>
              <a:ext cx="385419" cy="633549"/>
              <a:chOff x="2198078" y="3516627"/>
              <a:chExt cx="385419" cy="633549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2198078" y="4017981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2446337" y="4017981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2326963" y="3516627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2198352" y="376730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2446337" y="376730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>
                <a:stCxn id="290" idx="0"/>
                <a:endCxn id="288" idx="4"/>
              </p:cNvCxnSpPr>
              <p:nvPr/>
            </p:nvCxnSpPr>
            <p:spPr>
              <a:xfrm flipH="1" flipV="1">
                <a:off x="2395543" y="3648822"/>
                <a:ext cx="119374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88" idx="4"/>
                <a:endCxn id="289" idx="0"/>
              </p:cNvCxnSpPr>
              <p:nvPr/>
            </p:nvCxnSpPr>
            <p:spPr>
              <a:xfrm flipH="1">
                <a:off x="2266932" y="3648822"/>
                <a:ext cx="128611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90" idx="4"/>
                <a:endCxn id="287" idx="0"/>
              </p:cNvCxnSpPr>
              <p:nvPr/>
            </p:nvCxnSpPr>
            <p:spPr>
              <a:xfrm>
                <a:off x="2514917" y="3899499"/>
                <a:ext cx="0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6" idx="0"/>
                <a:endCxn id="289" idx="4"/>
              </p:cNvCxnSpPr>
              <p:nvPr/>
            </p:nvCxnSpPr>
            <p:spPr>
              <a:xfrm flipV="1">
                <a:off x="2266658" y="3899499"/>
                <a:ext cx="274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>
            <a:off x="2513869" y="4703502"/>
            <a:ext cx="2355134" cy="1571626"/>
            <a:chOff x="1674573" y="4318001"/>
            <a:chExt cx="2355134" cy="1571626"/>
          </a:xfrm>
        </p:grpSpPr>
        <p:sp>
          <p:nvSpPr>
            <p:cNvPr id="322" name="Rectangle 321"/>
            <p:cNvSpPr/>
            <p:nvPr/>
          </p:nvSpPr>
          <p:spPr>
            <a:xfrm>
              <a:off x="1674573" y="4318001"/>
              <a:ext cx="2355134" cy="1571626"/>
            </a:xfrm>
            <a:prstGeom prst="rect">
              <a:avLst/>
            </a:prstGeom>
            <a:solidFill>
              <a:srgbClr val="A5A5A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/>
              <a:r>
                <a:rPr lang="en-US" dirty="0" err="1" smtClean="0"/>
                <a:t>UHPr</a:t>
              </a:r>
              <a:r>
                <a:rPr lang="en-US" dirty="0" smtClean="0"/>
                <a:t> </a:t>
              </a:r>
              <a:r>
                <a:rPr lang="en-US" dirty="0"/>
                <a:t>Maps</a:t>
              </a: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769481" y="4955989"/>
              <a:ext cx="591254" cy="493601"/>
              <a:chOff x="1536435" y="4238276"/>
              <a:chExt cx="591254" cy="493601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1740369" y="4388588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990529" y="4415462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1782486" y="4599682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1536435" y="4493581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1577997" y="4238276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>
                <a:stCxn id="270" idx="5"/>
                <a:endCxn id="266" idx="1"/>
              </p:cNvCxnSpPr>
              <p:nvPr/>
            </p:nvCxnSpPr>
            <p:spPr>
              <a:xfrm>
                <a:off x="1695070" y="4351111"/>
                <a:ext cx="65386" cy="5683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>
                <a:stCxn id="270" idx="4"/>
                <a:endCxn id="269" idx="0"/>
              </p:cNvCxnSpPr>
              <p:nvPr/>
            </p:nvCxnSpPr>
            <p:spPr>
              <a:xfrm flipH="1">
                <a:off x="1605015" y="4370471"/>
                <a:ext cx="41562" cy="12311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66" idx="6"/>
                <a:endCxn id="267" idx="2"/>
              </p:cNvCxnSpPr>
              <p:nvPr/>
            </p:nvCxnSpPr>
            <p:spPr>
              <a:xfrm>
                <a:off x="1877529" y="4454686"/>
                <a:ext cx="113000" cy="268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>
                <a:stCxn id="266" idx="4"/>
                <a:endCxn id="268" idx="0"/>
              </p:cNvCxnSpPr>
              <p:nvPr/>
            </p:nvCxnSpPr>
            <p:spPr>
              <a:xfrm>
                <a:off x="1808949" y="4520783"/>
                <a:ext cx="42117" cy="788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/>
            <p:cNvGrpSpPr/>
            <p:nvPr/>
          </p:nvGrpSpPr>
          <p:grpSpPr>
            <a:xfrm>
              <a:off x="3462562" y="4883682"/>
              <a:ext cx="385145" cy="843114"/>
              <a:chOff x="2597476" y="4123515"/>
              <a:chExt cx="385145" cy="843114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2726087" y="4353896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2726087" y="4123515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726087" y="4583757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597476" y="483443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845461" y="483443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>
                <a:stCxn id="280" idx="0"/>
                <a:endCxn id="278" idx="4"/>
              </p:cNvCxnSpPr>
              <p:nvPr/>
            </p:nvCxnSpPr>
            <p:spPr>
              <a:xfrm flipH="1" flipV="1">
                <a:off x="2794667" y="4715952"/>
                <a:ext cx="119374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78" idx="4"/>
                <a:endCxn id="279" idx="0"/>
              </p:cNvCxnSpPr>
              <p:nvPr/>
            </p:nvCxnSpPr>
            <p:spPr>
              <a:xfrm flipH="1">
                <a:off x="2666056" y="4715952"/>
                <a:ext cx="128611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6" idx="0"/>
                <a:endCxn id="277" idx="4"/>
              </p:cNvCxnSpPr>
              <p:nvPr/>
            </p:nvCxnSpPr>
            <p:spPr>
              <a:xfrm flipV="1">
                <a:off x="2794667" y="4255710"/>
                <a:ext cx="0" cy="9818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>
                <a:stCxn id="276" idx="4"/>
                <a:endCxn id="278" idx="0"/>
              </p:cNvCxnSpPr>
              <p:nvPr/>
            </p:nvCxnSpPr>
            <p:spPr>
              <a:xfrm>
                <a:off x="2794667" y="4486091"/>
                <a:ext cx="0" cy="9766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2714189" y="4816401"/>
              <a:ext cx="385419" cy="633549"/>
              <a:chOff x="1957921" y="3516627"/>
              <a:chExt cx="385419" cy="633549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1957921" y="4017981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206180" y="4017981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086806" y="3516627"/>
                <a:ext cx="137160" cy="1321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58195" y="376730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206180" y="3767304"/>
                <a:ext cx="137160" cy="1321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>
                <a:stCxn id="310" idx="0"/>
                <a:endCxn id="308" idx="4"/>
              </p:cNvCxnSpPr>
              <p:nvPr/>
            </p:nvCxnSpPr>
            <p:spPr>
              <a:xfrm flipH="1" flipV="1">
                <a:off x="2155386" y="3648822"/>
                <a:ext cx="119374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308" idx="4"/>
                <a:endCxn id="309" idx="0"/>
              </p:cNvCxnSpPr>
              <p:nvPr/>
            </p:nvCxnSpPr>
            <p:spPr>
              <a:xfrm flipH="1">
                <a:off x="2026775" y="3648822"/>
                <a:ext cx="128611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310" idx="4"/>
                <a:endCxn id="307" idx="0"/>
              </p:cNvCxnSpPr>
              <p:nvPr/>
            </p:nvCxnSpPr>
            <p:spPr>
              <a:xfrm>
                <a:off x="2274760" y="3899499"/>
                <a:ext cx="0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06" idx="0"/>
                <a:endCxn id="309" idx="4"/>
              </p:cNvCxnSpPr>
              <p:nvPr/>
            </p:nvCxnSpPr>
            <p:spPr>
              <a:xfrm flipV="1">
                <a:off x="2026501" y="3899499"/>
                <a:ext cx="274" cy="11848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6" name="Straight Connector 315"/>
            <p:cNvCxnSpPr>
              <a:stCxn id="308" idx="5"/>
              <a:endCxn id="276" idx="1"/>
            </p:cNvCxnSpPr>
            <p:nvPr/>
          </p:nvCxnSpPr>
          <p:spPr>
            <a:xfrm>
              <a:off x="2960147" y="4929236"/>
              <a:ext cx="651113" cy="2041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266" idx="7"/>
              <a:endCxn id="308" idx="2"/>
            </p:cNvCxnSpPr>
            <p:nvPr/>
          </p:nvCxnSpPr>
          <p:spPr>
            <a:xfrm flipV="1">
              <a:off x="2090488" y="4882499"/>
              <a:ext cx="752586" cy="2431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Connector 324"/>
          <p:cNvCxnSpPr>
            <a:stCxn id="322" idx="3"/>
            <a:endCxn id="187" idx="1"/>
          </p:cNvCxnSpPr>
          <p:nvPr/>
        </p:nvCxnSpPr>
        <p:spPr>
          <a:xfrm flipV="1">
            <a:off x="4869003" y="5266136"/>
            <a:ext cx="660925" cy="22317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33" name="Elbow Connector 332"/>
          <p:cNvCxnSpPr>
            <a:stCxn id="8" idx="0"/>
            <a:endCxn id="181" idx="3"/>
          </p:cNvCxnSpPr>
          <p:nvPr/>
        </p:nvCxnSpPr>
        <p:spPr>
          <a:xfrm rot="16200000" flipH="1" flipV="1">
            <a:off x="6418887" y="1677426"/>
            <a:ext cx="399977" cy="1243933"/>
          </a:xfrm>
          <a:prstGeom prst="bentConnector4">
            <a:avLst>
              <a:gd name="adj1" fmla="val -57153"/>
              <a:gd name="adj2" fmla="val 69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76" idx="2"/>
            <a:endCxn id="8" idx="3"/>
          </p:cNvCxnSpPr>
          <p:nvPr/>
        </p:nvCxnSpPr>
        <p:spPr>
          <a:xfrm rot="10800000" flipV="1">
            <a:off x="7723836" y="1703894"/>
            <a:ext cx="1259856" cy="657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ounded Rectangle 359"/>
          <p:cNvSpPr/>
          <p:nvPr/>
        </p:nvSpPr>
        <p:spPr>
          <a:xfrm>
            <a:off x="7128149" y="4501484"/>
            <a:ext cx="1197864" cy="3962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 Management</a:t>
            </a:r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7" name="Rounded Rectangle 356"/>
          <p:cNvSpPr/>
          <p:nvPr/>
        </p:nvSpPr>
        <p:spPr>
          <a:xfrm>
            <a:off x="5771174" y="4147192"/>
            <a:ext cx="1197864" cy="39624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Mapping Evolution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8" name="Rounded Rectangle 357"/>
          <p:cNvSpPr/>
          <p:nvPr/>
        </p:nvSpPr>
        <p:spPr>
          <a:xfrm>
            <a:off x="5769897" y="3703843"/>
            <a:ext cx="1200418" cy="39624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Mapping Conflict Resolution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9" name="Rounded Rectangle 358"/>
          <p:cNvSpPr/>
          <p:nvPr/>
        </p:nvSpPr>
        <p:spPr>
          <a:xfrm>
            <a:off x="5769897" y="3273462"/>
            <a:ext cx="1200418" cy="39624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Mapping Management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8289769" y="3604939"/>
            <a:ext cx="1200418" cy="39624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Drizzle</a:t>
            </a:r>
            <a:r>
              <a:rPr kumimoji="0" 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Input Adapter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8289769" y="4033225"/>
            <a:ext cx="1200418" cy="39624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Serialization Service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5" name="Smiley Face 364"/>
          <p:cNvSpPr/>
          <p:nvPr/>
        </p:nvSpPr>
        <p:spPr>
          <a:xfrm>
            <a:off x="2341119" y="351014"/>
            <a:ext cx="786384" cy="78939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2340287" y="1116542"/>
            <a:ext cx="93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Medical Expert</a:t>
            </a: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69" name="Group 368"/>
          <p:cNvGrpSpPr/>
          <p:nvPr/>
        </p:nvGrpSpPr>
        <p:grpSpPr>
          <a:xfrm>
            <a:off x="9908084" y="569161"/>
            <a:ext cx="704873" cy="753067"/>
            <a:chOff x="7496163" y="550486"/>
            <a:chExt cx="704873" cy="753067"/>
          </a:xfrm>
        </p:grpSpPr>
        <p:sp>
          <p:nvSpPr>
            <p:cNvPr id="367" name="Smiley Face 366"/>
            <p:cNvSpPr/>
            <p:nvPr/>
          </p:nvSpPr>
          <p:spPr>
            <a:xfrm>
              <a:off x="7620000" y="550486"/>
              <a:ext cx="457200" cy="4572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7496163" y="995776"/>
              <a:ext cx="704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Patient</a:t>
              </a:r>
              <a:endParaRPr lang="en-US" sz="1400" dirty="0"/>
            </a:p>
          </p:txBody>
        </p:sp>
      </p:grpSp>
      <p:sp>
        <p:nvSpPr>
          <p:cNvPr id="376" name="Rectangle 375"/>
          <p:cNvSpPr/>
          <p:nvPr/>
        </p:nvSpPr>
        <p:spPr>
          <a:xfrm>
            <a:off x="10724607" y="5306280"/>
            <a:ext cx="914400" cy="32004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ctangle 376"/>
              <p:cNvSpPr/>
              <p:nvPr/>
            </p:nvSpPr>
            <p:spPr>
              <a:xfrm>
                <a:off x="10724607" y="4656275"/>
                <a:ext cx="914400" cy="320040"/>
              </a:xfrm>
              <a:prstGeom prst="rect">
                <a:avLst/>
              </a:prstGeom>
              <a:solidFill>
                <a:srgbClr val="A9D18E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Identifier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en-US" sz="1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7" name="Rectangle 3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607" y="4656275"/>
                <a:ext cx="914400" cy="32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ctangle 377"/>
              <p:cNvSpPr/>
              <p:nvPr/>
            </p:nvSpPr>
            <p:spPr>
              <a:xfrm>
                <a:off x="10724607" y="4989637"/>
                <a:ext cx="914400" cy="32004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τ</m:t>
                    </m:r>
                  </m:oMath>
                </a14:m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8" name="Rectangle 3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607" y="4989637"/>
                <a:ext cx="914400" cy="320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rgbClr val="ED7D31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Rectangle 378"/>
              <p:cNvSpPr/>
              <p:nvPr/>
            </p:nvSpPr>
            <p:spPr>
              <a:xfrm>
                <a:off x="10724607" y="5615258"/>
                <a:ext cx="914400" cy="320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9" name="Rectangle 3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607" y="5615258"/>
                <a:ext cx="914400" cy="320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2173" y="952061"/>
            <a:ext cx="2077001" cy="1963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UHPr</a:t>
            </a:r>
            <a:r>
              <a:rPr lang="en-US" dirty="0" smtClean="0">
                <a:solidFill>
                  <a:schemeClr val="tx1"/>
                </a:solidFill>
              </a:rPr>
              <a:t> Model 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endCxn id="3" idx="3"/>
          </p:cNvCxnSpPr>
          <p:nvPr/>
        </p:nvCxnSpPr>
        <p:spPr>
          <a:xfrm rot="10800000" flipV="1">
            <a:off x="2159174" y="1807013"/>
            <a:ext cx="1355966" cy="126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47" name="TextBox 246"/>
          <p:cNvSpPr txBox="1"/>
          <p:nvPr/>
        </p:nvSpPr>
        <p:spPr>
          <a:xfrm>
            <a:off x="6107255" y="783618"/>
            <a:ext cx="104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Linking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8" name="Elbow Connector 247"/>
          <p:cNvCxnSpPr>
            <a:stCxn id="322" idx="0"/>
            <a:endCxn id="181" idx="2"/>
          </p:cNvCxnSpPr>
          <p:nvPr/>
        </p:nvCxnSpPr>
        <p:spPr>
          <a:xfrm rot="5400000" flipH="1" flipV="1">
            <a:off x="3401628" y="3288874"/>
            <a:ext cx="1704436" cy="1124821"/>
          </a:xfrm>
          <a:prstGeom prst="bentConnector3">
            <a:avLst>
              <a:gd name="adj1" fmla="val 6192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169422" y="2783180"/>
            <a:ext cx="1289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format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95" y="1394915"/>
            <a:ext cx="1922419" cy="13990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9061" y="6169747"/>
            <a:ext cx="2245604" cy="6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7502731" y="3288146"/>
            <a:ext cx="1004318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58814" y="1597891"/>
            <a:ext cx="6216822" cy="1616364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78036" y="3288146"/>
            <a:ext cx="3060430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42692" y="3347189"/>
            <a:ext cx="914791" cy="1288621"/>
            <a:chOff x="580236" y="4610230"/>
            <a:chExt cx="914791" cy="1288621"/>
          </a:xfrm>
        </p:grpSpPr>
        <p:sp>
          <p:nvSpPr>
            <p:cNvPr id="7" name="Rectangle 6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51585" y="3000436"/>
            <a:ext cx="1811516" cy="708761"/>
            <a:chOff x="8704084" y="4676856"/>
            <a:chExt cx="1811516" cy="880479"/>
          </a:xfrm>
        </p:grpSpPr>
        <p:sp>
          <p:nvSpPr>
            <p:cNvPr id="15" name="Can 14"/>
            <p:cNvSpPr/>
            <p:nvPr/>
          </p:nvSpPr>
          <p:spPr>
            <a:xfrm>
              <a:off x="8704085" y="4676856"/>
              <a:ext cx="1811515" cy="880479"/>
            </a:xfrm>
            <a:prstGeom prst="can">
              <a:avLst>
                <a:gd name="adj" fmla="val 42362"/>
              </a:avLst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4084" y="4676856"/>
              <a:ext cx="1811516" cy="38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Medical Data Archive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885098" y="5117095"/>
              <a:ext cx="299777" cy="288586"/>
              <a:chOff x="8091748" y="5117095"/>
              <a:chExt cx="299777" cy="28858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260759" y="5117095"/>
              <a:ext cx="299777" cy="288586"/>
              <a:chOff x="8091748" y="5117095"/>
              <a:chExt cx="299777" cy="28858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665408" y="5117095"/>
              <a:ext cx="299777" cy="288586"/>
              <a:chOff x="8091748" y="5117095"/>
              <a:chExt cx="299777" cy="28858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088405" y="5117095"/>
              <a:ext cx="299777" cy="288586"/>
              <a:chOff x="8091748" y="5117095"/>
              <a:chExt cx="299777" cy="28858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096250" y="511709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091748" y="5226560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91749" y="5336025"/>
                <a:ext cx="295275" cy="6965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129693" y="502255"/>
            <a:ext cx="914791" cy="1288621"/>
            <a:chOff x="580236" y="4610230"/>
            <a:chExt cx="914791" cy="1288621"/>
          </a:xfrm>
        </p:grpSpPr>
        <p:sp>
          <p:nvSpPr>
            <p:cNvPr id="51" name="Rectangle 50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Type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Version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8756" y="822295"/>
                <a:ext cx="1055891" cy="332510"/>
              </a:xfrm>
              <a:prstGeom prst="rect">
                <a:avLst/>
              </a:prstGeom>
              <a:solidFill>
                <a:srgbClr val="F6C0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1200" kern="0" dirty="0">
                    <a:solidFill>
                      <a:schemeClr val="tx1"/>
                    </a:solidFill>
                  </a:rPr>
                  <a:t>1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200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2,</a:t>
                </a:r>
                <a:r>
                  <a:rPr lang="en-US" sz="1200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3,..}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" y="822295"/>
                <a:ext cx="1055891" cy="332510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4518987" y="1732423"/>
            <a:ext cx="2810822" cy="1419447"/>
            <a:chOff x="6836381" y="4231894"/>
            <a:chExt cx="2810822" cy="1419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6836381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𝑈𝐻𝑃𝑟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500" baseline="-250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81" y="4231894"/>
                  <a:ext cx="537883" cy="314332"/>
                </a:xfrm>
                <a:prstGeom prst="rect">
                  <a:avLst/>
                </a:prstGeom>
                <a:blipFill>
                  <a:blip r:embed="rId9"/>
                  <a:stretch>
                    <a:fillRect l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485833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833" y="4231894"/>
                  <a:ext cx="537883" cy="314332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132307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307" y="4231894"/>
                  <a:ext cx="537883" cy="314332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773797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797" y="4231894"/>
                  <a:ext cx="537883" cy="314332"/>
                </a:xfrm>
                <a:prstGeom prst="rect">
                  <a:avLst/>
                </a:prstGeom>
                <a:blipFill>
                  <a:blip r:embed="rId12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/>
            <p:cNvSpPr txBox="1"/>
            <p:nvPr/>
          </p:nvSpPr>
          <p:spPr>
            <a:xfrm>
              <a:off x="9286207" y="4290347"/>
              <a:ext cx="360996" cy="19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1400" b="1" dirty="0" smtClean="0"/>
                <a:t>….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6840426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𝑈𝐻𝑃𝑟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426" y="4985694"/>
                  <a:ext cx="537883" cy="314332"/>
                </a:xfrm>
                <a:prstGeom prst="rect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489878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878" y="4985694"/>
                  <a:ext cx="537883" cy="314332"/>
                </a:xfrm>
                <a:prstGeom prst="rect">
                  <a:avLst/>
                </a:prstGeom>
                <a:blipFill>
                  <a:blip r:embed="rId14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8131417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417" y="4985694"/>
                  <a:ext cx="537883" cy="314332"/>
                </a:xfrm>
                <a:prstGeom prst="rect">
                  <a:avLst/>
                </a:prstGeom>
                <a:blipFill>
                  <a:blip r:embed="rId15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6874669" y="5300026"/>
              <a:ext cx="232756" cy="351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1400" b="1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1400" b="1" dirty="0"/>
                <a:t>.</a:t>
              </a:r>
              <a:endParaRPr lang="en-US" sz="1400" b="1" dirty="0" smtClean="0"/>
            </a:p>
            <a:p>
              <a:pPr>
                <a:lnSpc>
                  <a:spcPts val="600"/>
                </a:lnSpc>
              </a:pPr>
              <a:r>
                <a:rPr lang="en-US" sz="1400" b="1" dirty="0" smtClean="0"/>
                <a:t>.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6836381" y="46124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𝑈𝐻𝑃𝑟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81" y="4612494"/>
                  <a:ext cx="537883" cy="314332"/>
                </a:xfrm>
                <a:prstGeom prst="rect">
                  <a:avLst/>
                </a:prstGeom>
                <a:blipFill>
                  <a:blip r:embed="rId16"/>
                  <a:stretch>
                    <a:fillRect l="-21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7485833" y="46124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833" y="4612494"/>
                  <a:ext cx="537883" cy="314332"/>
                </a:xfrm>
                <a:prstGeom prst="rect">
                  <a:avLst/>
                </a:prstGeom>
                <a:blipFill>
                  <a:blip r:embed="rId17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57" idx="3"/>
              <a:endCxn id="58" idx="1"/>
            </p:cNvCxnSpPr>
            <p:nvPr/>
          </p:nvCxnSpPr>
          <p:spPr>
            <a:xfrm>
              <a:off x="7374264" y="43890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8" idx="3"/>
              <a:endCxn id="59" idx="1"/>
            </p:cNvCxnSpPr>
            <p:nvPr/>
          </p:nvCxnSpPr>
          <p:spPr>
            <a:xfrm>
              <a:off x="8023716" y="4389060"/>
              <a:ext cx="10859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3"/>
              <a:endCxn id="60" idx="1"/>
            </p:cNvCxnSpPr>
            <p:nvPr/>
          </p:nvCxnSpPr>
          <p:spPr>
            <a:xfrm>
              <a:off x="8670190" y="4389060"/>
              <a:ext cx="10360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6" idx="3"/>
              <a:endCxn id="67" idx="1"/>
            </p:cNvCxnSpPr>
            <p:nvPr/>
          </p:nvCxnSpPr>
          <p:spPr>
            <a:xfrm>
              <a:off x="7374264" y="47696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3"/>
              <a:endCxn id="63" idx="1"/>
            </p:cNvCxnSpPr>
            <p:nvPr/>
          </p:nvCxnSpPr>
          <p:spPr>
            <a:xfrm>
              <a:off x="7378309" y="51428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3" idx="3"/>
              <a:endCxn id="64" idx="1"/>
            </p:cNvCxnSpPr>
            <p:nvPr/>
          </p:nvCxnSpPr>
          <p:spPr>
            <a:xfrm>
              <a:off x="8027761" y="5142860"/>
              <a:ext cx="10365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42692" y="4994752"/>
            <a:ext cx="914791" cy="1288621"/>
            <a:chOff x="580236" y="4610230"/>
            <a:chExt cx="914791" cy="1288621"/>
          </a:xfrm>
        </p:grpSpPr>
        <p:sp>
          <p:nvSpPr>
            <p:cNvPr id="76" name="Rectangle 75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/>
          <p:cNvSpPr txBox="1"/>
          <p:nvPr/>
        </p:nvSpPr>
        <p:spPr>
          <a:xfrm>
            <a:off x="4783514" y="4643437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7555117" y="3354816"/>
            <a:ext cx="914791" cy="1288621"/>
            <a:chOff x="580236" y="4610230"/>
            <a:chExt cx="914791" cy="1288621"/>
          </a:xfrm>
        </p:grpSpPr>
        <p:sp>
          <p:nvSpPr>
            <p:cNvPr id="83" name="Rectangle 82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5421748" y="3347189"/>
            <a:ext cx="914791" cy="1288621"/>
            <a:chOff x="580236" y="4610230"/>
            <a:chExt cx="914791" cy="1288621"/>
          </a:xfrm>
        </p:grpSpPr>
        <p:sp>
          <p:nvSpPr>
            <p:cNvPr id="93" name="Rectangle 92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6425675" y="3348951"/>
            <a:ext cx="914791" cy="1288621"/>
            <a:chOff x="580236" y="4610230"/>
            <a:chExt cx="914791" cy="1288621"/>
          </a:xfrm>
        </p:grpSpPr>
        <p:sp>
          <p:nvSpPr>
            <p:cNvPr id="98" name="Rectangle 97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Rectangle 107"/>
          <p:cNvSpPr/>
          <p:nvPr/>
        </p:nvSpPr>
        <p:spPr>
          <a:xfrm>
            <a:off x="8558622" y="3288145"/>
            <a:ext cx="2017014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8614211" y="3354816"/>
            <a:ext cx="914791" cy="1288621"/>
            <a:chOff x="580236" y="4610230"/>
            <a:chExt cx="914791" cy="1288621"/>
          </a:xfrm>
        </p:grpSpPr>
        <p:sp>
          <p:nvSpPr>
            <p:cNvPr id="110" name="Rectangle 109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587124" y="3354815"/>
            <a:ext cx="914791" cy="1288621"/>
            <a:chOff x="580236" y="4610230"/>
            <a:chExt cx="914791" cy="1288621"/>
          </a:xfrm>
        </p:grpSpPr>
        <p:sp>
          <p:nvSpPr>
            <p:cNvPr id="88" name="Rectangle 87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Left Brace 113"/>
          <p:cNvSpPr/>
          <p:nvPr/>
        </p:nvSpPr>
        <p:spPr>
          <a:xfrm>
            <a:off x="3998666" y="1596082"/>
            <a:ext cx="285578" cy="1616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76475" y="2273466"/>
            <a:ext cx="69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L-Store</a:t>
            </a:r>
            <a:endParaRPr lang="en-US" sz="1400" dirty="0"/>
          </a:p>
        </p:txBody>
      </p:sp>
      <p:sp>
        <p:nvSpPr>
          <p:cNvPr id="116" name="Left Brace 115"/>
          <p:cNvSpPr/>
          <p:nvPr/>
        </p:nvSpPr>
        <p:spPr>
          <a:xfrm>
            <a:off x="4001875" y="3308212"/>
            <a:ext cx="285578" cy="29751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500826" y="4524148"/>
            <a:ext cx="164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Medical Data Archive</a:t>
            </a:r>
            <a:endParaRPr lang="en-US" sz="1400" dirty="0"/>
          </a:p>
        </p:txBody>
      </p:sp>
      <p:sp>
        <p:nvSpPr>
          <p:cNvPr id="118" name="Left Brace 117"/>
          <p:cNvSpPr/>
          <p:nvPr/>
        </p:nvSpPr>
        <p:spPr>
          <a:xfrm rot="16200000">
            <a:off x="5837499" y="4882954"/>
            <a:ext cx="141508" cy="30604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557276" y="6542966"/>
                <a:ext cx="2782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/>
                  <a:t>UHPr</a:t>
                </a:r>
                <a:r>
                  <a:rPr lang="en-US" sz="1200" dirty="0" smtClean="0"/>
                  <a:t> Storage Form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𝑈𝐻𝑃𝑟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76" y="6542966"/>
                <a:ext cx="2782800" cy="276999"/>
              </a:xfrm>
              <a:prstGeom prst="rect">
                <a:avLst/>
              </a:prstGeom>
              <a:blipFill>
                <a:blip r:embed="rId2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Left Brace 119"/>
          <p:cNvSpPr/>
          <p:nvPr/>
        </p:nvSpPr>
        <p:spPr>
          <a:xfrm rot="16200000">
            <a:off x="7963658" y="5905571"/>
            <a:ext cx="82466" cy="1004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8464" y="6460181"/>
                <a:ext cx="7477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𝑈𝐻𝑃𝑟</m:t>
                        </m:r>
                      </m:sub>
                    </m:sSub>
                  </m:oMath>
                </a14:m>
                <a:r>
                  <a:rPr lang="en-US" sz="1200" dirty="0" smtClean="0"/>
                  <a:t>2)</a:t>
                </a:r>
                <a:endParaRPr lang="en-US" sz="1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64" y="6460181"/>
                <a:ext cx="747705" cy="276999"/>
              </a:xfrm>
              <a:prstGeom prst="rect">
                <a:avLst/>
              </a:prstGeom>
              <a:blipFill>
                <a:blip r:embed="rId29"/>
                <a:stretch>
                  <a:fillRect t="-2222" r="-8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Left Brace 121"/>
          <p:cNvSpPr/>
          <p:nvPr/>
        </p:nvSpPr>
        <p:spPr>
          <a:xfrm rot="16200000">
            <a:off x="9526632" y="5411177"/>
            <a:ext cx="93685" cy="2004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9006015" y="6483924"/>
                <a:ext cx="11222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𝑈𝐻𝑃𝑟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015" y="6483924"/>
                <a:ext cx="1122227" cy="276999"/>
              </a:xfrm>
              <a:prstGeom prst="rect">
                <a:avLst/>
              </a:prstGeom>
              <a:blipFill>
                <a:blip r:embed="rId3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 flipH="1">
            <a:off x="10501524" y="2581243"/>
            <a:ext cx="702185" cy="861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782365" y="2363655"/>
            <a:ext cx="1313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Medical Fragment</a:t>
            </a:r>
            <a:endParaRPr lang="en-US" sz="12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9587124" y="4974978"/>
            <a:ext cx="914791" cy="1288621"/>
            <a:chOff x="580236" y="4610230"/>
            <a:chExt cx="914791" cy="1288621"/>
          </a:xfrm>
        </p:grpSpPr>
        <p:sp>
          <p:nvSpPr>
            <p:cNvPr id="129" name="Rectangle 128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TextBox 132"/>
          <p:cNvSpPr txBox="1"/>
          <p:nvPr/>
        </p:nvSpPr>
        <p:spPr>
          <a:xfrm>
            <a:off x="9927946" y="4667179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11090762" y="2800555"/>
            <a:ext cx="914791" cy="2426938"/>
            <a:chOff x="580236" y="4610230"/>
            <a:chExt cx="914791" cy="1288621"/>
          </a:xfrm>
        </p:grpSpPr>
        <p:sp>
          <p:nvSpPr>
            <p:cNvPr id="143" name="Rectangle 142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Identifier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Type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Version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92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7142" y="2324319"/>
            <a:ext cx="1004318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03225" y="634064"/>
            <a:ext cx="6216822" cy="1616364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2447" y="2324319"/>
            <a:ext cx="3060430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87103" y="2383362"/>
            <a:ext cx="914791" cy="1288621"/>
            <a:chOff x="580236" y="4610230"/>
            <a:chExt cx="914791" cy="1288621"/>
          </a:xfrm>
        </p:grpSpPr>
        <p:sp>
          <p:nvSpPr>
            <p:cNvPr id="6" name="Rectangle 5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563398" y="768596"/>
            <a:ext cx="2810822" cy="1419447"/>
            <a:chOff x="6836381" y="4231894"/>
            <a:chExt cx="2810822" cy="14194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6836381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P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500" baseline="-25000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81" y="4231894"/>
                  <a:ext cx="537883" cy="314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485833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833" y="4231894"/>
                  <a:ext cx="537883" cy="314332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132307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307" y="4231894"/>
                  <a:ext cx="537883" cy="314332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773797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797" y="4231894"/>
                  <a:ext cx="537883" cy="314332"/>
                </a:xfrm>
                <a:prstGeom prst="rect">
                  <a:avLst/>
                </a:prstGeom>
                <a:blipFill>
                  <a:blip r:embed="rId12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9286207" y="4290347"/>
              <a:ext cx="360996" cy="19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1400" b="1" dirty="0" smtClean="0"/>
                <a:t>….</a:t>
              </a:r>
              <a:endParaRPr lang="en-US" sz="14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6840426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500" baseline="-25000" dirty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426" y="4985694"/>
                  <a:ext cx="537883" cy="314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489878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878" y="4985694"/>
                  <a:ext cx="537883" cy="314332"/>
                </a:xfrm>
                <a:prstGeom prst="rect">
                  <a:avLst/>
                </a:prstGeom>
                <a:blipFill>
                  <a:blip r:embed="rId14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131417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417" y="4985694"/>
                  <a:ext cx="537883" cy="314332"/>
                </a:xfrm>
                <a:prstGeom prst="rect">
                  <a:avLst/>
                </a:prstGeom>
                <a:blipFill>
                  <a:blip r:embed="rId15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6874669" y="5300026"/>
              <a:ext cx="232756" cy="351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1400" b="1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1400" b="1" dirty="0"/>
                <a:t>.</a:t>
              </a:r>
              <a:endParaRPr lang="en-US" sz="1400" b="1" dirty="0" smtClean="0"/>
            </a:p>
            <a:p>
              <a:pPr>
                <a:lnSpc>
                  <a:spcPts val="600"/>
                </a:lnSpc>
              </a:pPr>
              <a:r>
                <a:rPr lang="en-US" sz="1400" b="1" dirty="0" smtClean="0"/>
                <a:t>.</a:t>
              </a:r>
              <a:endParaRPr lang="en-US" sz="14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6836381" y="46124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500" baseline="-25000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81" y="4612494"/>
                  <a:ext cx="537883" cy="314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7485833" y="46124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833" y="4612494"/>
                  <a:ext cx="537883" cy="314332"/>
                </a:xfrm>
                <a:prstGeom prst="rect">
                  <a:avLst/>
                </a:prstGeom>
                <a:blipFill>
                  <a:blip r:embed="rId17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11" idx="3"/>
              <a:endCxn id="12" idx="1"/>
            </p:cNvCxnSpPr>
            <p:nvPr/>
          </p:nvCxnSpPr>
          <p:spPr>
            <a:xfrm>
              <a:off x="7374264" y="43890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3"/>
              <a:endCxn id="13" idx="1"/>
            </p:cNvCxnSpPr>
            <p:nvPr/>
          </p:nvCxnSpPr>
          <p:spPr>
            <a:xfrm>
              <a:off x="8023716" y="4389060"/>
              <a:ext cx="10859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4" idx="1"/>
            </p:cNvCxnSpPr>
            <p:nvPr/>
          </p:nvCxnSpPr>
          <p:spPr>
            <a:xfrm>
              <a:off x="8670190" y="4389060"/>
              <a:ext cx="10360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3"/>
              <a:endCxn id="21" idx="1"/>
            </p:cNvCxnSpPr>
            <p:nvPr/>
          </p:nvCxnSpPr>
          <p:spPr>
            <a:xfrm>
              <a:off x="7374264" y="47696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3"/>
              <a:endCxn id="17" idx="1"/>
            </p:cNvCxnSpPr>
            <p:nvPr/>
          </p:nvCxnSpPr>
          <p:spPr>
            <a:xfrm>
              <a:off x="7378309" y="51428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3"/>
              <a:endCxn id="18" idx="1"/>
            </p:cNvCxnSpPr>
            <p:nvPr/>
          </p:nvCxnSpPr>
          <p:spPr>
            <a:xfrm>
              <a:off x="8027761" y="5142860"/>
              <a:ext cx="10365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487103" y="4030925"/>
            <a:ext cx="914791" cy="1288621"/>
            <a:chOff x="580236" y="4610230"/>
            <a:chExt cx="914791" cy="1288621"/>
          </a:xfrm>
        </p:grpSpPr>
        <p:sp>
          <p:nvSpPr>
            <p:cNvPr id="29" name="Rectangle 28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3827925" y="3679610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599528" y="2390989"/>
            <a:ext cx="914791" cy="1288621"/>
            <a:chOff x="580236" y="4610230"/>
            <a:chExt cx="914791" cy="1288621"/>
          </a:xfrm>
        </p:grpSpPr>
        <p:sp>
          <p:nvSpPr>
            <p:cNvPr id="35" name="Rectangle 34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466159" y="2383362"/>
            <a:ext cx="914791" cy="1288621"/>
            <a:chOff x="580236" y="4610230"/>
            <a:chExt cx="914791" cy="1288621"/>
          </a:xfrm>
        </p:grpSpPr>
        <p:sp>
          <p:nvSpPr>
            <p:cNvPr id="40" name="Rectangle 39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470086" y="2385124"/>
            <a:ext cx="914791" cy="1288621"/>
            <a:chOff x="580236" y="4610230"/>
            <a:chExt cx="914791" cy="1288621"/>
          </a:xfrm>
        </p:grpSpPr>
        <p:sp>
          <p:nvSpPr>
            <p:cNvPr id="45" name="Rectangle 44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τ</m:t>
                      </m:r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ectangle 48"/>
          <p:cNvSpPr/>
          <p:nvPr/>
        </p:nvSpPr>
        <p:spPr>
          <a:xfrm>
            <a:off x="7603033" y="2324318"/>
            <a:ext cx="2017014" cy="2995227"/>
          </a:xfrm>
          <a:prstGeom prst="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658622" y="2390989"/>
            <a:ext cx="914791" cy="1288621"/>
            <a:chOff x="580236" y="4610230"/>
            <a:chExt cx="914791" cy="1288621"/>
          </a:xfrm>
        </p:grpSpPr>
        <p:sp>
          <p:nvSpPr>
            <p:cNvPr id="51" name="Rectangle 50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8631535" y="2390988"/>
            <a:ext cx="914791" cy="1288621"/>
            <a:chOff x="580236" y="4610230"/>
            <a:chExt cx="914791" cy="1288621"/>
          </a:xfrm>
        </p:grpSpPr>
        <p:sp>
          <p:nvSpPr>
            <p:cNvPr id="56" name="Rectangle 55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Left Brace 59"/>
          <p:cNvSpPr/>
          <p:nvPr/>
        </p:nvSpPr>
        <p:spPr>
          <a:xfrm>
            <a:off x="3043077" y="632255"/>
            <a:ext cx="285578" cy="16163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220886" y="1309639"/>
            <a:ext cx="69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L-Store</a:t>
            </a:r>
            <a:endParaRPr lang="en-US" sz="1400" dirty="0"/>
          </a:p>
        </p:txBody>
      </p:sp>
      <p:sp>
        <p:nvSpPr>
          <p:cNvPr id="62" name="Left Brace 61"/>
          <p:cNvSpPr/>
          <p:nvPr/>
        </p:nvSpPr>
        <p:spPr>
          <a:xfrm>
            <a:off x="3046286" y="2344385"/>
            <a:ext cx="285578" cy="29751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545237" y="3560321"/>
            <a:ext cx="164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Medical Data Archive</a:t>
            </a:r>
            <a:endParaRPr lang="en-US" sz="1400" dirty="0"/>
          </a:p>
        </p:txBody>
      </p:sp>
      <p:sp>
        <p:nvSpPr>
          <p:cNvPr id="64" name="Left Brace 63"/>
          <p:cNvSpPr/>
          <p:nvPr/>
        </p:nvSpPr>
        <p:spPr>
          <a:xfrm rot="16200000">
            <a:off x="4881910" y="3919127"/>
            <a:ext cx="141508" cy="30604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601687" y="5579139"/>
            <a:ext cx="278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UHPr</a:t>
            </a:r>
            <a:r>
              <a:rPr lang="en-US" sz="1200" dirty="0" smtClean="0"/>
              <a:t> Storage Form </a:t>
            </a:r>
            <a:r>
              <a:rPr lang="en-US" sz="1200" dirty="0" smtClean="0"/>
              <a:t>(Pid</a:t>
            </a:r>
            <a:r>
              <a:rPr lang="en-US" sz="1200" dirty="0"/>
              <a:t>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6" name="Left Brace 65"/>
          <p:cNvSpPr/>
          <p:nvPr/>
        </p:nvSpPr>
        <p:spPr>
          <a:xfrm rot="16200000">
            <a:off x="7008069" y="4941744"/>
            <a:ext cx="82466" cy="1004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682875" y="549635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(PId2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8" name="Left Brace 67"/>
          <p:cNvSpPr/>
          <p:nvPr/>
        </p:nvSpPr>
        <p:spPr>
          <a:xfrm rot="16200000">
            <a:off x="8571043" y="4447350"/>
            <a:ext cx="93685" cy="2004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050426" y="5520097"/>
            <a:ext cx="11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</a:t>
            </a:r>
            <a:r>
              <a:rPr lang="en-US" sz="1200" dirty="0" smtClean="0"/>
              <a:t>(Pid3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8631535" y="4011151"/>
            <a:ext cx="914791" cy="1288621"/>
            <a:chOff x="580236" y="4610230"/>
            <a:chExt cx="914791" cy="1288621"/>
          </a:xfrm>
        </p:grpSpPr>
        <p:sp>
          <p:nvSpPr>
            <p:cNvPr id="71" name="Rectangle 70"/>
            <p:cNvSpPr/>
            <p:nvPr/>
          </p:nvSpPr>
          <p:spPr>
            <a:xfrm>
              <a:off x="580627" y="5262168"/>
              <a:ext cx="914400" cy="3200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 Data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610230"/>
                  <a:ext cx="914400" cy="32004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 cap="flat" cmpd="sng" algn="ctr">
                  <a:solidFill>
                    <a:srgbClr val="70AD4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27" y="4945525"/>
                  <a:ext cx="914400" cy="3200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 cap="flat" cmpd="sng" algn="ctr">
                  <a:solidFill>
                    <a:srgbClr val="ED7D31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sub>
                        </m:sSub>
                        <m:r>
                          <a:rPr kumimoji="0" lang="en-US" sz="1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36" y="5578811"/>
                  <a:ext cx="914400" cy="32004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8972357" y="3703352"/>
            <a:ext cx="232756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sz="1400" b="1" dirty="0"/>
              <a:t>.</a:t>
            </a:r>
            <a:endParaRPr lang="en-US" sz="1400" b="1" dirty="0" smtClean="0"/>
          </a:p>
          <a:p>
            <a:pPr>
              <a:lnSpc>
                <a:spcPts val="600"/>
              </a:lnSpc>
            </a:pP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75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836381" y="4231894"/>
            <a:ext cx="2810822" cy="1419447"/>
            <a:chOff x="6836381" y="4231894"/>
            <a:chExt cx="2810822" cy="1419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836381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𝑈𝐻𝑃𝑟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500" baseline="-25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81" y="4231894"/>
                  <a:ext cx="537883" cy="314332"/>
                </a:xfrm>
                <a:prstGeom prst="rect">
                  <a:avLst/>
                </a:prstGeom>
                <a:blipFill>
                  <a:blip r:embed="rId2"/>
                  <a:stretch>
                    <a:fillRect l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7485833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 1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833" y="4231894"/>
                  <a:ext cx="537883" cy="314332"/>
                </a:xfrm>
                <a:prstGeom prst="rect">
                  <a:avLst/>
                </a:prstGeom>
                <a:blipFill>
                  <a:blip r:embed="rId3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132307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2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307" y="4231894"/>
                  <a:ext cx="537883" cy="314332"/>
                </a:xfrm>
                <a:prstGeom prst="rect">
                  <a:avLst/>
                </a:prstGeom>
                <a:blipFill>
                  <a:blip r:embed="rId4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773797" y="42318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2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797" y="4231894"/>
                  <a:ext cx="537883" cy="314332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9286207" y="4290347"/>
              <a:ext cx="360996" cy="19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1400" b="1" dirty="0" smtClean="0"/>
                <a:t>….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840426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𝑈𝐻𝑃𝑟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426" y="4985694"/>
                  <a:ext cx="537883" cy="314332"/>
                </a:xfrm>
                <a:prstGeom prst="rect">
                  <a:avLst/>
                </a:prstGeom>
                <a:blipFill>
                  <a:blip r:embed="rId6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89878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2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878" y="4985694"/>
                  <a:ext cx="537883" cy="314332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131417" y="49856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2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417" y="4985694"/>
                  <a:ext cx="537883" cy="314332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6874669" y="5300026"/>
              <a:ext cx="232756" cy="351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1400" b="1" dirty="0" smtClean="0"/>
                <a:t>.</a:t>
              </a:r>
            </a:p>
            <a:p>
              <a:pPr>
                <a:lnSpc>
                  <a:spcPts val="600"/>
                </a:lnSpc>
              </a:pPr>
              <a:r>
                <a:rPr lang="en-US" sz="1400" b="1" dirty="0"/>
                <a:t>.</a:t>
              </a:r>
              <a:endParaRPr lang="en-US" sz="1400" b="1" dirty="0" smtClean="0"/>
            </a:p>
            <a:p>
              <a:pPr>
                <a:lnSpc>
                  <a:spcPts val="600"/>
                </a:lnSpc>
              </a:pPr>
              <a:r>
                <a:rPr lang="en-US" sz="1400" b="1" dirty="0" smtClean="0"/>
                <a:t>.</a:t>
              </a:r>
              <a:endParaRPr 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836381" y="46124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𝑈𝐻𝑃𝑟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i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81" y="4612494"/>
                  <a:ext cx="537883" cy="314332"/>
                </a:xfrm>
                <a:prstGeom prst="rect">
                  <a:avLst/>
                </a:prstGeom>
                <a:blipFill>
                  <a:blip r:embed="rId9"/>
                  <a:stretch>
                    <a:fillRect l="-21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485833" y="4612494"/>
                  <a:ext cx="537883" cy="314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200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i="1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833" y="4612494"/>
                  <a:ext cx="537883" cy="314332"/>
                </a:xfrm>
                <a:prstGeom prst="rect">
                  <a:avLst/>
                </a:prstGeom>
                <a:blipFill>
                  <a:blip r:embed="rId10"/>
                  <a:stretch>
                    <a:fillRect b="-7547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2" idx="3"/>
              <a:endCxn id="3" idx="1"/>
            </p:cNvCxnSpPr>
            <p:nvPr/>
          </p:nvCxnSpPr>
          <p:spPr>
            <a:xfrm>
              <a:off x="7374264" y="43890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4" idx="1"/>
            </p:cNvCxnSpPr>
            <p:nvPr/>
          </p:nvCxnSpPr>
          <p:spPr>
            <a:xfrm>
              <a:off x="8023716" y="4389060"/>
              <a:ext cx="10859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8670190" y="4389060"/>
              <a:ext cx="10360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>
              <a:off x="7374264" y="47696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>
              <a:off x="7378309" y="5142860"/>
              <a:ext cx="1115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>
              <a:off x="8027761" y="5142860"/>
              <a:ext cx="10365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0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36542</TotalTime>
  <Words>1084</Words>
  <Application>Microsoft Office PowerPoint</Application>
  <PresentationFormat>Widescreen</PresentationFormat>
  <Paragraphs>707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굴림</vt:lpstr>
      <vt:lpstr>SimSun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Satti</dc:creator>
  <cp:lastModifiedBy>Fahad Satti</cp:lastModifiedBy>
  <cp:revision>75</cp:revision>
  <dcterms:created xsi:type="dcterms:W3CDTF">2019-01-23T11:56:15Z</dcterms:created>
  <dcterms:modified xsi:type="dcterms:W3CDTF">2020-09-23T01:42:45Z</dcterms:modified>
</cp:coreProperties>
</file>