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664062076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smtClean="0">
                          <a:solidFill>
                            <a:srgbClr val="000000"/>
                          </a:solidFill>
                          <a:latin typeface="Calibri"/>
                        </a:rPr>
                        <a:t>Array Embedding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3672720" y="3713400"/>
            <a:ext cx="1064520" cy="4618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from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 flipH="1">
            <a:off x="5682960" y="3382920"/>
            <a:ext cx="36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046840" y="353340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node exist 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046840" y="446364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Node length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 2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flipH="1">
            <a:off x="4737240" y="3934800"/>
            <a:ext cx="30816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4759920" y="36774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680440" y="4335840"/>
            <a:ext cx="360" cy="12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5052960" y="540828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node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41680" y="5398560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7960" y="5631840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 flipH="1">
            <a:off x="5681880" y="5257800"/>
            <a:ext cx="720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6462360" y="5230800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!= None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8001720" y="5360400"/>
            <a:ext cx="1103760" cy="542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 flipV="1">
            <a:off x="6312600" y="5631120"/>
            <a:ext cx="14940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>
            <a:off x="3672720" y="2906280"/>
            <a:ext cx="10645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 Enriched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660760" y="2846880"/>
            <a:ext cx="847080" cy="5709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Enriched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08560" y="3132720"/>
            <a:ext cx="16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243400" y="517464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7690680" y="53550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5782680" y="426852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flipV="1">
            <a:off x="6314400" y="3934080"/>
            <a:ext cx="11880" cy="92952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rot="5400000" flipH="1" flipV="1">
            <a:off x="4420080" y="2270880"/>
            <a:ext cx="419040" cy="84852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5"/>
          <p:cNvSpPr/>
          <p:nvPr/>
        </p:nvSpPr>
        <p:spPr>
          <a:xfrm rot="16200000" flipV="1">
            <a:off x="6095880" y="4153320"/>
            <a:ext cx="1295280" cy="85680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6239520" y="459288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162920" y="492336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 flipV="1">
            <a:off x="7881120" y="5630400"/>
            <a:ext cx="11988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9"/>
          <p:cNvSpPr/>
          <p:nvPr/>
        </p:nvSpPr>
        <p:spPr>
          <a:xfrm flipH="1" flipV="1">
            <a:off x="6313680" y="3934080"/>
            <a:ext cx="2791440" cy="1696320"/>
          </a:xfrm>
          <a:prstGeom prst="bentConnector3">
            <a:avLst>
              <a:gd name="adj1" fmla="val -8188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1"/>
          <p:cNvSpPr/>
          <p:nvPr/>
        </p:nvSpPr>
        <p:spPr>
          <a:xfrm flipV="1">
            <a:off x="4205520" y="3372120"/>
            <a:ext cx="36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4920" y="259236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492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684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058280" y="3049560"/>
            <a:ext cx="360" cy="74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765400" y="258372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540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7088760" y="3040920"/>
            <a:ext cx="360" cy="75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616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50160" y="4937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2128680" y="3045960"/>
            <a:ext cx="19893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7088760" y="3045960"/>
            <a:ext cx="1928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7240" y="4316040"/>
            <a:ext cx="19569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8760" y="4303800"/>
            <a:ext cx="192852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9960" y="554400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4520" y="618156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2800" y="618156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8760" y="586260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50680" y="586260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3520" y="539424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9400" y="508680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3640" y="501948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1081</Words>
  <Application>Microsoft Office PowerPoint</Application>
  <PresentationFormat>Widescreen</PresentationFormat>
  <Paragraphs>605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998</cp:revision>
  <cp:lastPrinted>2021-01-13T04:00:34Z</cp:lastPrinted>
  <dcterms:created xsi:type="dcterms:W3CDTF">2020-07-15T05:51:51Z</dcterms:created>
  <dcterms:modified xsi:type="dcterms:W3CDTF">2021-02-16T04:54:12Z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