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27AB1"/>
    <a:srgbClr val="034B6F"/>
    <a:srgbClr val="F2FBFA"/>
    <a:srgbClr val="39C7C0"/>
    <a:srgbClr val="FEFDEB"/>
    <a:srgbClr val="6B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9E25B-FB2B-4468-B4A5-CAB25ADCCEB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8FDAD-5477-4ABF-9F82-8E9E1642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8FDAD-5477-4ABF-9F82-8E9E16423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3C5D-2E70-4DA4-8C91-62172027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23569-81B2-460A-AC46-E8E9BAC9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E1AD-FCD6-4DD6-A55F-719BAF79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7AB5-ECEA-485B-B467-D6A66B3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3B9E-960B-42EF-88DB-A86DBB29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B918-9654-4799-A862-827472B3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FDF93-FFF1-4CA9-9836-DF590C72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8F59-98C6-43C6-8059-3C42C657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FB93-DCEF-478A-B867-01A20DFE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0841-B76E-4A31-8AE7-70F5FE9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0639D-CD47-4BBB-8C38-71D9FC2DA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6D25C-ED36-408B-954B-151745D9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116E-00DC-4BAC-B8C9-8FAF255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9557-D254-4C3A-AF6D-CE85D28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03AD-3915-4D02-A92F-293C52FE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3389-DDDC-4CC2-B960-C927EB98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0C1E-B6D6-4155-BDC1-FB275637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8497-2740-499C-8E82-E9A76094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2775-B44D-46CE-9F7E-5E476F76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FC35-1634-4B7A-A305-6F2343B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1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C0BB-7E9C-461A-A0EC-3C85210D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D0E5-E24C-40CA-9560-0C464916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D762-285B-4D8A-A1FB-3AAB300D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D1D1-4413-47DE-9319-7DEBC94E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D82D-6364-49A2-96E6-2067E65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6E2C-481F-4E1C-BA6B-EFA72AFD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26B9-823D-4728-897F-3A3B8499B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5EBA-0F01-4C33-B9AB-F162C3E8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C3627-F846-44F5-8C9B-76761C03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67CD-E680-4B0B-8736-FF92FF1E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E1D01-28A9-4D61-BF54-FD5C6B84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94C5-6F92-4C64-9279-7BB6A8DE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BD57-C222-44DD-8CEB-C7425BBB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90AB9-A741-47ED-876E-99933220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62F2-89AD-47F9-B5A9-5FB4FFC59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4A461-30BA-4877-A941-EC3DF3F4A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703E5-53E0-4F1A-9FF6-7B603369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0BF9C-C10D-4730-AC9C-C0DC29F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18FED-CA5E-4323-9ADD-F8FDE43E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141F-A401-48C4-83BC-1FD6AA89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3FCC0-09FC-4F7E-AA3F-21C6CA3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6B596-7DCC-40B1-A320-B30AA23F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67B78-4287-4DE1-8659-F96946A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01155-D5ED-4F98-A9A1-7819659B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06165-F67C-4181-9545-E6253614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FEB5D-6CE0-4B44-B3FD-C6A084B9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564F-539B-4D19-B0F1-4062297B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11BA-E0B9-4476-8191-EAD49B11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EFA1-BCFF-4BC1-A7B7-0A05C187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44ED9-B598-4117-B6FE-16C1573A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53D9-0F14-44FC-9F66-730DD28E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A3D5-C8A7-475E-9DA2-A4DD2BFB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C105-A8D1-427B-AA63-F4B308F4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B1DE6-79EF-40BA-B65E-A87F6B948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1C6D-9DDA-4570-BDEB-8E2A5DC18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54AD2-A181-45A8-B39C-F9781733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120B-EE9B-477B-AABF-41C2B13B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58978-EB2D-44A5-AA8D-8F351C09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07FF2-9279-4D50-A40D-AC624D22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24C17-776D-4176-8190-4AE8098A5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0B92-9463-4724-A0CA-8EB883407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692E-E0BA-41B1-B284-0EC68946275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276A-3A1E-4C70-B617-0EF04F83F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9F20-39DB-47AE-B04D-0763FC1A4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7C0F-F329-475D-8E77-6E7DBDE9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6.sv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34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0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13.png"/><Relationship Id="rId32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image" Target="../media/image8.svg"/><Relationship Id="rId19" Type="http://schemas.openxmlformats.org/officeDocument/2006/relationships/image" Target="../media/image9.png"/><Relationship Id="rId31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microsoft.com/office/2007/relationships/hdphoto" Target="../media/hdphoto1.wdp"/><Relationship Id="rId27" Type="http://schemas.openxmlformats.org/officeDocument/2006/relationships/image" Target="../media/image16.png"/><Relationship Id="rId30" Type="http://schemas.openxmlformats.org/officeDocument/2006/relationships/image" Target="../media/image22.sv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EDF8E0B-7653-40E4-865D-D0B747FBB5D6}"/>
              </a:ext>
            </a:extLst>
          </p:cNvPr>
          <p:cNvGrpSpPr/>
          <p:nvPr/>
        </p:nvGrpSpPr>
        <p:grpSpPr>
          <a:xfrm>
            <a:off x="1178912" y="1007533"/>
            <a:ext cx="9706801" cy="4842933"/>
            <a:chOff x="1684011" y="1510620"/>
            <a:chExt cx="7766376" cy="3874813"/>
          </a:xfrm>
        </p:grpSpPr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2644A548-1643-4D65-851A-CE425D9886B4}"/>
                </a:ext>
              </a:extLst>
            </p:cNvPr>
            <p:cNvSpPr/>
            <p:nvPr/>
          </p:nvSpPr>
          <p:spPr>
            <a:xfrm>
              <a:off x="7086497" y="1953432"/>
              <a:ext cx="2363890" cy="3429000"/>
            </a:xfrm>
            <a:prstGeom prst="roundRect">
              <a:avLst>
                <a:gd name="adj" fmla="val 4971"/>
              </a:avLst>
            </a:prstGeom>
            <a:solidFill>
              <a:srgbClr val="F2FBFA"/>
            </a:solidFill>
            <a:ln w="19050">
              <a:solidFill>
                <a:srgbClr val="39C7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0" name="Rectangle: Rounded Corners 1289">
              <a:extLst>
                <a:ext uri="{FF2B5EF4-FFF2-40B4-BE49-F238E27FC236}">
                  <a16:creationId xmlns:a16="http://schemas.microsoft.com/office/drawing/2014/main" id="{75DB96D5-79D4-4A01-8C78-2D3C93AF6BCD}"/>
                </a:ext>
              </a:extLst>
            </p:cNvPr>
            <p:cNvSpPr/>
            <p:nvPr/>
          </p:nvSpPr>
          <p:spPr>
            <a:xfrm>
              <a:off x="7151622" y="2792855"/>
              <a:ext cx="1343512" cy="881409"/>
            </a:xfrm>
            <a:prstGeom prst="roundRect">
              <a:avLst>
                <a:gd name="adj" fmla="val 877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6B17985D-7139-497E-9656-4EB692600664}"/>
                </a:ext>
              </a:extLst>
            </p:cNvPr>
            <p:cNvGrpSpPr/>
            <p:nvPr/>
          </p:nvGrpSpPr>
          <p:grpSpPr>
            <a:xfrm>
              <a:off x="1830470" y="1989244"/>
              <a:ext cx="879577" cy="583036"/>
              <a:chOff x="1163111" y="2288485"/>
              <a:chExt cx="879577" cy="58303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B20BCE84-E367-4493-9F65-8D2782B33817}"/>
                  </a:ext>
                </a:extLst>
              </p:cNvPr>
              <p:cNvGrpSpPr/>
              <p:nvPr/>
            </p:nvGrpSpPr>
            <p:grpSpPr>
              <a:xfrm flipH="1">
                <a:off x="1163111" y="2460905"/>
                <a:ext cx="879577" cy="410616"/>
                <a:chOff x="1023952" y="2456929"/>
                <a:chExt cx="879577" cy="41061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C053DD4-6895-4885-81AB-C94BD3DBB531}"/>
                    </a:ext>
                  </a:extLst>
                </p:cNvPr>
                <p:cNvGrpSpPr/>
                <p:nvPr/>
              </p:nvGrpSpPr>
              <p:grpSpPr>
                <a:xfrm>
                  <a:off x="1418054" y="2457172"/>
                  <a:ext cx="485475" cy="410371"/>
                  <a:chOff x="1418054" y="2457172"/>
                  <a:chExt cx="485475" cy="410371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B3F88D96-FBD0-40DB-9043-4578EDE28CD2}"/>
                      </a:ext>
                    </a:extLst>
                  </p:cNvPr>
                  <p:cNvSpPr/>
                  <p:nvPr/>
                </p:nvSpPr>
                <p:spPr>
                  <a:xfrm>
                    <a:off x="1418054" y="2457172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9193FA35-3C19-4ABD-8107-F6535BB68343}"/>
                      </a:ext>
                    </a:extLst>
                  </p:cNvPr>
                  <p:cNvSpPr/>
                  <p:nvPr/>
                </p:nvSpPr>
                <p:spPr>
                  <a:xfrm>
                    <a:off x="1418054" y="2583166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</a:t>
                    </a: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31200B99-5B05-429C-9750-BF0003B5A472}"/>
                      </a:ext>
                    </a:extLst>
                  </p:cNvPr>
                  <p:cNvSpPr/>
                  <p:nvPr/>
                </p:nvSpPr>
                <p:spPr>
                  <a:xfrm>
                    <a:off x="1418054" y="2748671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20EA8648-030A-4482-A099-BF2DA6D67661}"/>
                    </a:ext>
                  </a:extLst>
                </p:cNvPr>
                <p:cNvGrpSpPr/>
                <p:nvPr/>
              </p:nvGrpSpPr>
              <p:grpSpPr>
                <a:xfrm>
                  <a:off x="1023952" y="2456929"/>
                  <a:ext cx="594367" cy="410616"/>
                  <a:chOff x="4777086" y="2647997"/>
                  <a:chExt cx="594367" cy="410616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20E02730-6F5E-44FA-B75E-BFDF0B677AB8}"/>
                      </a:ext>
                    </a:extLst>
                  </p:cNvPr>
                  <p:cNvGrpSpPr/>
                  <p:nvPr/>
                </p:nvGrpSpPr>
                <p:grpSpPr>
                  <a:xfrm>
                    <a:off x="4777086" y="2647997"/>
                    <a:ext cx="594367" cy="410616"/>
                    <a:chOff x="5263856" y="2288606"/>
                    <a:chExt cx="594367" cy="410616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3DC2CBA2-18BE-4314-8548-45AD10E4EF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3856" y="2323000"/>
                      <a:ext cx="280857" cy="357114"/>
                      <a:chOff x="4777088" y="2037574"/>
                      <a:chExt cx="280857" cy="357114"/>
                    </a:xfrm>
                  </p:grpSpPr>
                  <p:grpSp>
                    <p:nvGrpSpPr>
                      <p:cNvPr id="13" name="Graphic 17" descr="Database outline">
                        <a:extLst>
                          <a:ext uri="{FF2B5EF4-FFF2-40B4-BE49-F238E27FC236}">
                            <a16:creationId xmlns:a16="http://schemas.microsoft.com/office/drawing/2014/main" id="{2CE18656-EBD1-455E-9C7E-49B5EE13D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088" y="2037574"/>
                        <a:ext cx="223610" cy="298907"/>
                        <a:chOff x="4777088" y="2037574"/>
                        <a:chExt cx="223610" cy="29890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21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67784854-298D-410F-9DAC-635323A6DC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7088" y="2037574"/>
                          <a:ext cx="223610" cy="29890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22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C6176A32-B248-466F-A4C3-C76D6926E5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157396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58267C6D-BD97-4C46-868F-5C9366E576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23450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A4C6BF02-1355-40B0-90D8-EE4C16EF2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31161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DD63B820-0E83-4ECD-BAD7-E27A1589E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1340" y="2089738"/>
                        <a:ext cx="226605" cy="304950"/>
                        <a:chOff x="4651637" y="2947879"/>
                        <a:chExt cx="226605" cy="304950"/>
                      </a:xfrm>
                    </p:grpSpPr>
                    <p:sp>
                      <p:nvSpPr>
                        <p:cNvPr id="15" name="Flowchart: Magnetic Disk 14">
                          <a:extLst>
                            <a:ext uri="{FF2B5EF4-FFF2-40B4-BE49-F238E27FC236}">
                              <a16:creationId xmlns:a16="http://schemas.microsoft.com/office/drawing/2014/main" id="{10F48AAF-033A-4E8E-AC90-7853E78E32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637" y="2952112"/>
                          <a:ext cx="223608" cy="300717"/>
                        </a:xfrm>
                        <a:prstGeom prst="flowChartMagneticDisk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16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104C05FF-EE96-415D-9CA8-B527CDDBDC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4632" y="2947879"/>
                          <a:ext cx="223610" cy="300717"/>
                          <a:chOff x="5281289" y="2441964"/>
                          <a:chExt cx="223610" cy="300717"/>
                        </a:xfrm>
                        <a:solidFill>
                          <a:srgbClr val="39C7C0"/>
                        </a:solidFill>
                      </p:grpSpPr>
                      <p:sp>
                        <p:nvSpPr>
                          <p:cNvPr id="17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10F609A8-F1AE-47E1-9B96-AFFE2F0A7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81289" y="2441964"/>
                            <a:ext cx="223610" cy="300717"/>
                          </a:xfrm>
                          <a:custGeom>
                            <a:avLst/>
                            <a:gdLst>
                              <a:gd name="connsiteX0" fmla="*/ 223611 w 223610"/>
                              <a:gd name="connsiteY0" fmla="*/ 266019 h 300717"/>
                              <a:gd name="connsiteX1" fmla="*/ 223611 w 223610"/>
                              <a:gd name="connsiteY1" fmla="*/ 34698 h 300717"/>
                              <a:gd name="connsiteX2" fmla="*/ 111805 w 223610"/>
                              <a:gd name="connsiteY2" fmla="*/ 0 h 300717"/>
                              <a:gd name="connsiteX3" fmla="*/ 0 w 223610"/>
                              <a:gd name="connsiteY3" fmla="*/ 34698 h 300717"/>
                              <a:gd name="connsiteX4" fmla="*/ 0 w 223610"/>
                              <a:gd name="connsiteY4" fmla="*/ 266019 h 300717"/>
                              <a:gd name="connsiteX5" fmla="*/ 111805 w 223610"/>
                              <a:gd name="connsiteY5" fmla="*/ 300718 h 300717"/>
                              <a:gd name="connsiteX6" fmla="*/ 223611 w 223610"/>
                              <a:gd name="connsiteY6" fmla="*/ 266019 h 300717"/>
                              <a:gd name="connsiteX7" fmla="*/ 111805 w 223610"/>
                              <a:gd name="connsiteY7" fmla="*/ 7711 h 300717"/>
                              <a:gd name="connsiteX8" fmla="*/ 215900 w 223610"/>
                              <a:gd name="connsiteY8" fmla="*/ 34698 h 300717"/>
                              <a:gd name="connsiteX9" fmla="*/ 111805 w 223610"/>
                              <a:gd name="connsiteY9" fmla="*/ 61686 h 300717"/>
                              <a:gd name="connsiteX10" fmla="*/ 7711 w 223610"/>
                              <a:gd name="connsiteY10" fmla="*/ 34698 h 300717"/>
                              <a:gd name="connsiteX11" fmla="*/ 111805 w 223610"/>
                              <a:gd name="connsiteY11" fmla="*/ 7711 h 300717"/>
                              <a:gd name="connsiteX12" fmla="*/ 7711 w 223610"/>
                              <a:gd name="connsiteY12" fmla="*/ 48038 h 300717"/>
                              <a:gd name="connsiteX13" fmla="*/ 111805 w 223610"/>
                              <a:gd name="connsiteY13" fmla="*/ 69396 h 300717"/>
                              <a:gd name="connsiteX14" fmla="*/ 215900 w 223610"/>
                              <a:gd name="connsiteY14" fmla="*/ 48038 h 300717"/>
                              <a:gd name="connsiteX15" fmla="*/ 215900 w 223610"/>
                              <a:gd name="connsiteY15" fmla="*/ 111805 h 300717"/>
                              <a:gd name="connsiteX16" fmla="*/ 111805 w 223610"/>
                              <a:gd name="connsiteY16" fmla="*/ 138793 h 300717"/>
                              <a:gd name="connsiteX17" fmla="*/ 7711 w 223610"/>
                              <a:gd name="connsiteY17" fmla="*/ 111805 h 300717"/>
                              <a:gd name="connsiteX18" fmla="*/ 7711 w 223610"/>
                              <a:gd name="connsiteY18" fmla="*/ 125145 h 300717"/>
                              <a:gd name="connsiteX19" fmla="*/ 111805 w 223610"/>
                              <a:gd name="connsiteY19" fmla="*/ 146503 h 300717"/>
                              <a:gd name="connsiteX20" fmla="*/ 215900 w 223610"/>
                              <a:gd name="connsiteY20" fmla="*/ 125145 h 300717"/>
                              <a:gd name="connsiteX21" fmla="*/ 215900 w 223610"/>
                              <a:gd name="connsiteY21" fmla="*/ 188912 h 300717"/>
                              <a:gd name="connsiteX22" fmla="*/ 111805 w 223610"/>
                              <a:gd name="connsiteY22" fmla="*/ 215900 h 300717"/>
                              <a:gd name="connsiteX23" fmla="*/ 7711 w 223610"/>
                              <a:gd name="connsiteY23" fmla="*/ 188912 h 300717"/>
                              <a:gd name="connsiteX24" fmla="*/ 7711 w 223610"/>
                              <a:gd name="connsiteY24" fmla="*/ 266019 h 300717"/>
                              <a:gd name="connsiteX25" fmla="*/ 7711 w 223610"/>
                              <a:gd name="connsiteY25" fmla="*/ 202252 h 300717"/>
                              <a:gd name="connsiteX26" fmla="*/ 111805 w 223610"/>
                              <a:gd name="connsiteY26" fmla="*/ 223611 h 300717"/>
                              <a:gd name="connsiteX27" fmla="*/ 215900 w 223610"/>
                              <a:gd name="connsiteY27" fmla="*/ 202252 h 300717"/>
                              <a:gd name="connsiteX28" fmla="*/ 215900 w 223610"/>
                              <a:gd name="connsiteY28" fmla="*/ 266019 h 300717"/>
                              <a:gd name="connsiteX29" fmla="*/ 111805 w 223610"/>
                              <a:gd name="connsiteY29" fmla="*/ 293007 h 300717"/>
                              <a:gd name="connsiteX30" fmla="*/ 7711 w 223610"/>
                              <a:gd name="connsiteY30" fmla="*/ 266019 h 3007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</a:cxnLst>
                            <a:rect l="l" t="t" r="r" b="b"/>
                            <a:pathLst>
                              <a:path w="223610" h="300717">
                                <a:moveTo>
                                  <a:pt x="223611" y="266019"/>
                                </a:moveTo>
                                <a:lnTo>
                                  <a:pt x="223611" y="34698"/>
                                </a:lnTo>
                                <a:cubicBezTo>
                                  <a:pt x="223611" y="12160"/>
                                  <a:pt x="166008" y="0"/>
                                  <a:pt x="111805" y="0"/>
                                </a:cubicBezTo>
                                <a:cubicBezTo>
                                  <a:pt x="57603" y="0"/>
                                  <a:pt x="0" y="12160"/>
                                  <a:pt x="0" y="34698"/>
                                </a:cubicBezTo>
                                <a:lnTo>
                                  <a:pt x="0" y="266019"/>
                                </a:lnTo>
                                <a:cubicBezTo>
                                  <a:pt x="0" y="288558"/>
                                  <a:pt x="57603" y="300718"/>
                                  <a:pt x="111805" y="300718"/>
                                </a:cubicBezTo>
                                <a:cubicBezTo>
                                  <a:pt x="166008" y="300718"/>
                                  <a:pt x="223611" y="288558"/>
                                  <a:pt x="223611" y="266019"/>
                                </a:cubicBezTo>
                                <a:close/>
                                <a:moveTo>
                                  <a:pt x="111805" y="7711"/>
                                </a:moveTo>
                                <a:cubicBezTo>
                                  <a:pt x="171382" y="7711"/>
                                  <a:pt x="215900" y="21976"/>
                                  <a:pt x="215900" y="34698"/>
                                </a:cubicBezTo>
                                <a:cubicBezTo>
                                  <a:pt x="215900" y="47421"/>
                                  <a:pt x="171382" y="61686"/>
                                  <a:pt x="111805" y="61686"/>
                                </a:cubicBezTo>
                                <a:cubicBezTo>
                                  <a:pt x="52228" y="61686"/>
                                  <a:pt x="7711" y="47421"/>
                                  <a:pt x="7711" y="34698"/>
                                </a:cubicBezTo>
                                <a:cubicBezTo>
                                  <a:pt x="7711" y="21976"/>
                                  <a:pt x="52228" y="7711"/>
                                  <a:pt x="111805" y="7711"/>
                                </a:cubicBezTo>
                                <a:close/>
                                <a:moveTo>
                                  <a:pt x="7711" y="48038"/>
                                </a:moveTo>
                                <a:cubicBezTo>
                                  <a:pt x="25172" y="61994"/>
                                  <a:pt x="69524" y="69396"/>
                                  <a:pt x="111805" y="69396"/>
                                </a:cubicBezTo>
                                <a:cubicBezTo>
                                  <a:pt x="154087" y="69396"/>
                                  <a:pt x="198439" y="61994"/>
                                  <a:pt x="215900" y="48038"/>
                                </a:cubicBezTo>
                                <a:lnTo>
                                  <a:pt x="215900" y="111805"/>
                                </a:lnTo>
                                <a:cubicBezTo>
                                  <a:pt x="215900" y="124528"/>
                                  <a:pt x="171382" y="138793"/>
                                  <a:pt x="111805" y="138793"/>
                                </a:cubicBezTo>
                                <a:cubicBezTo>
                                  <a:pt x="52228" y="138793"/>
                                  <a:pt x="7711" y="124528"/>
                                  <a:pt x="7711" y="111805"/>
                                </a:cubicBezTo>
                                <a:close/>
                                <a:moveTo>
                                  <a:pt x="7711" y="125145"/>
                                </a:moveTo>
                                <a:cubicBezTo>
                                  <a:pt x="25172" y="139101"/>
                                  <a:pt x="69524" y="146503"/>
                                  <a:pt x="111805" y="146503"/>
                                </a:cubicBezTo>
                                <a:cubicBezTo>
                                  <a:pt x="154087" y="146503"/>
                                  <a:pt x="198439" y="139101"/>
                                  <a:pt x="215900" y="125145"/>
                                </a:cubicBezTo>
                                <a:lnTo>
                                  <a:pt x="215900" y="188912"/>
                                </a:lnTo>
                                <a:cubicBezTo>
                                  <a:pt x="215900" y="201635"/>
                                  <a:pt x="171382" y="215900"/>
                                  <a:pt x="111805" y="215900"/>
                                </a:cubicBezTo>
                                <a:cubicBezTo>
                                  <a:pt x="52228" y="215900"/>
                                  <a:pt x="7711" y="201635"/>
                                  <a:pt x="7711" y="188912"/>
                                </a:cubicBezTo>
                                <a:close/>
                                <a:moveTo>
                                  <a:pt x="7711" y="266019"/>
                                </a:moveTo>
                                <a:lnTo>
                                  <a:pt x="7711" y="202252"/>
                                </a:lnTo>
                                <a:cubicBezTo>
                                  <a:pt x="25172" y="216208"/>
                                  <a:pt x="69524" y="223611"/>
                                  <a:pt x="111805" y="223611"/>
                                </a:cubicBezTo>
                                <a:cubicBezTo>
                                  <a:pt x="154087" y="223611"/>
                                  <a:pt x="198439" y="216208"/>
                                  <a:pt x="215900" y="202252"/>
                                </a:cubicBezTo>
                                <a:lnTo>
                                  <a:pt x="215900" y="266019"/>
                                </a:lnTo>
                                <a:cubicBezTo>
                                  <a:pt x="215900" y="278742"/>
                                  <a:pt x="171382" y="293007"/>
                                  <a:pt x="111805" y="293007"/>
                                </a:cubicBezTo>
                                <a:cubicBezTo>
                                  <a:pt x="52228" y="293007"/>
                                  <a:pt x="7711" y="278742"/>
                                  <a:pt x="7711" y="26601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dirty="0"/>
                          </a:p>
                        </p:txBody>
                      </p:sp>
                      <p:sp>
                        <p:nvSpPr>
                          <p:cNvPr id="18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EC4B79AE-C30B-488C-A7B9-6DC21420D4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534493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14F0AAF9-2BC7-47D0-B9D0-DD50D1D952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11600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3C7EBB89-8D4D-4D1C-9350-EE0255CB53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88707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FA571D32-C248-4246-8676-AF4F86048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7607" y="2288606"/>
                      <a:ext cx="410616" cy="410616"/>
                      <a:chOff x="5529943" y="2152261"/>
                      <a:chExt cx="585768" cy="585767"/>
                    </a:xfrm>
                  </p:grpSpPr>
                  <p:sp>
                    <p:nvSpPr>
                      <p:cNvPr id="10" name="Rectangle: Rounded Corners 9">
                        <a:extLst>
                          <a:ext uri="{FF2B5EF4-FFF2-40B4-BE49-F238E27FC236}">
                            <a16:creationId xmlns:a16="http://schemas.microsoft.com/office/drawing/2014/main" id="{55BB9E89-F339-4B3A-BB03-8E4013804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9943" y="2152261"/>
                        <a:ext cx="585768" cy="585767"/>
                      </a:xfrm>
                      <a:prstGeom prst="roundRect">
                        <a:avLst>
                          <a:gd name="adj" fmla="val 6061"/>
                        </a:avLst>
                      </a:prstGeom>
                      <a:solidFill>
                        <a:schemeClr val="bg1"/>
                      </a:solidFill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739D0C16-29DA-4B0D-BEA3-B889296505CF}"/>
                          </a:ext>
                        </a:extLst>
                      </p:cNvPr>
                      <p:cNvCxnSpPr>
                        <a:cxnSpLocks/>
                        <a:stCxn id="10" idx="1"/>
                        <a:endCxn id="10" idx="3"/>
                      </p:cNvCxnSpPr>
                      <p:nvPr/>
                    </p:nvCxnSpPr>
                    <p:spPr>
                      <a:xfrm>
                        <a:off x="5529943" y="2445145"/>
                        <a:ext cx="58576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Connector 11">
                        <a:extLst>
                          <a:ext uri="{FF2B5EF4-FFF2-40B4-BE49-F238E27FC236}">
                            <a16:creationId xmlns:a16="http://schemas.microsoft.com/office/drawing/2014/main" id="{66106B6D-D254-452A-8EDC-1BD66DA5B074}"/>
                          </a:ext>
                        </a:extLst>
                      </p:cNvPr>
                      <p:cNvCxnSpPr>
                        <a:cxnSpLocks/>
                        <a:endCxn id="10" idx="0"/>
                      </p:cNvCxnSpPr>
                      <p:nvPr/>
                    </p:nvCxnSpPr>
                    <p:spPr>
                      <a:xfrm flipV="1">
                        <a:off x="5812972" y="2152261"/>
                        <a:ext cx="9855" cy="566058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4" name="Graphic 3" descr="Bar chart with solid fill">
                    <a:extLst>
                      <a:ext uri="{FF2B5EF4-FFF2-40B4-BE49-F238E27FC236}">
                        <a16:creationId xmlns:a16="http://schemas.microsoft.com/office/drawing/2014/main" id="{E6C86246-F475-44FA-B9F8-1BA27B9B6E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5603" y="2663169"/>
                    <a:ext cx="162518" cy="162518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 descr="Hierarchy with solid fill">
                    <a:extLst>
                      <a:ext uri="{FF2B5EF4-FFF2-40B4-BE49-F238E27FC236}">
                        <a16:creationId xmlns:a16="http://schemas.microsoft.com/office/drawing/2014/main" id="{DD54C771-F87B-46FA-92A5-FF0BA42111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6528" y="2844796"/>
                    <a:ext cx="196562" cy="196562"/>
                  </a:xfrm>
                  <a:prstGeom prst="rect">
                    <a:avLst/>
                  </a:prstGeom>
                </p:spPr>
              </p:pic>
              <p:pic>
                <p:nvPicPr>
                  <p:cNvPr id="6" name="Graphic 5" descr="Signal with solid fill">
                    <a:extLst>
                      <a:ext uri="{FF2B5EF4-FFF2-40B4-BE49-F238E27FC236}">
                        <a16:creationId xmlns:a16="http://schemas.microsoft.com/office/drawing/2014/main" id="{BC579C95-5C5C-4010-84EA-E6F51AE24A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200182" y="2689151"/>
                    <a:ext cx="121692" cy="12169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Signal with solid fill">
                    <a:extLst>
                      <a:ext uri="{FF2B5EF4-FFF2-40B4-BE49-F238E27FC236}">
                        <a16:creationId xmlns:a16="http://schemas.microsoft.com/office/drawing/2014/main" id="{8A18C5E3-F7E0-4151-8A0A-71ECFF479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000512" y="2888710"/>
                    <a:ext cx="121692" cy="1216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8C8D684-1B56-4DCD-AE43-25688F875E62}"/>
                    </a:ext>
                  </a:extLst>
                </p:cNvPr>
                <p:cNvSpPr txBox="1"/>
                <p:nvPr/>
              </p:nvSpPr>
              <p:spPr>
                <a:xfrm>
                  <a:off x="1687909" y="2661365"/>
                  <a:ext cx="200696" cy="144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</p:txBody>
            </p:sp>
          </p:grp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CFF3F6-7643-481A-993A-E94780191B01}"/>
                  </a:ext>
                </a:extLst>
              </p:cNvPr>
              <p:cNvSpPr txBox="1"/>
              <p:nvPr/>
            </p:nvSpPr>
            <p:spPr>
              <a:xfrm>
                <a:off x="1163111" y="2288485"/>
                <a:ext cx="3834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1000" b="1" i="0" u="none" strike="noStrike" baseline="0" dirty="0">
                    <a:cs typeface="Quire Sans" panose="020B0502040204020203" pitchFamily="34" charset="0"/>
                  </a:rPr>
                  <a:t>EMR</a:t>
                </a:r>
                <a:r>
                  <a:rPr lang="en-US" sz="1000" b="1" i="0" u="none" strike="noStrike" baseline="-25000" dirty="0">
                    <a:cs typeface="Quire Sans" panose="020B0502040204020203" pitchFamily="34" charset="0"/>
                  </a:rPr>
                  <a:t>1</a:t>
                </a:r>
                <a:endParaRPr lang="en-US" sz="1000" b="1" baseline="-25000" dirty="0"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F3817A7-7F0B-4699-B76F-1A8871AC286F}"/>
                </a:ext>
              </a:extLst>
            </p:cNvPr>
            <p:cNvGrpSpPr/>
            <p:nvPr/>
          </p:nvGrpSpPr>
          <p:grpSpPr>
            <a:xfrm>
              <a:off x="1830470" y="2627562"/>
              <a:ext cx="879577" cy="562129"/>
              <a:chOff x="1178035" y="2893108"/>
              <a:chExt cx="879577" cy="562129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62ACEE42-585B-4262-9041-3F59F4862667}"/>
                  </a:ext>
                </a:extLst>
              </p:cNvPr>
              <p:cNvGrpSpPr/>
              <p:nvPr/>
            </p:nvGrpSpPr>
            <p:grpSpPr>
              <a:xfrm flipH="1">
                <a:off x="1178035" y="3044621"/>
                <a:ext cx="879577" cy="410616"/>
                <a:chOff x="1023952" y="2456929"/>
                <a:chExt cx="879577" cy="41061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41623E85-526C-4B43-B07F-B66F98DB498F}"/>
                    </a:ext>
                  </a:extLst>
                </p:cNvPr>
                <p:cNvGrpSpPr/>
                <p:nvPr/>
              </p:nvGrpSpPr>
              <p:grpSpPr>
                <a:xfrm>
                  <a:off x="1418054" y="2457172"/>
                  <a:ext cx="485475" cy="410371"/>
                  <a:chOff x="1418054" y="2457172"/>
                  <a:chExt cx="485475" cy="410371"/>
                </a:xfrm>
              </p:grpSpPr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88AFEF49-2B65-4994-B0E5-3CDE468FD597}"/>
                      </a:ext>
                    </a:extLst>
                  </p:cNvPr>
                  <p:cNvSpPr/>
                  <p:nvPr/>
                </p:nvSpPr>
                <p:spPr>
                  <a:xfrm>
                    <a:off x="1418054" y="2457172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F4A4EA53-F9C7-46DF-AE35-27635184658A}"/>
                      </a:ext>
                    </a:extLst>
                  </p:cNvPr>
                  <p:cNvSpPr/>
                  <p:nvPr/>
                </p:nvSpPr>
                <p:spPr>
                  <a:xfrm>
                    <a:off x="1418054" y="2583166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</a:t>
                    </a: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1A39383E-5153-4AFE-ACE1-F6B387237855}"/>
                      </a:ext>
                    </a:extLst>
                  </p:cNvPr>
                  <p:cNvSpPr/>
                  <p:nvPr/>
                </p:nvSpPr>
                <p:spPr>
                  <a:xfrm>
                    <a:off x="1418054" y="2748671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</a:t>
                    </a: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2D366CE2-C149-4CAB-A926-7CA3AB955D65}"/>
                    </a:ext>
                  </a:extLst>
                </p:cNvPr>
                <p:cNvGrpSpPr/>
                <p:nvPr/>
              </p:nvGrpSpPr>
              <p:grpSpPr>
                <a:xfrm>
                  <a:off x="1023952" y="2456929"/>
                  <a:ext cx="594367" cy="410616"/>
                  <a:chOff x="4777086" y="2647997"/>
                  <a:chExt cx="594367" cy="410616"/>
                </a:xfrm>
              </p:grpSpPr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3379D4E5-4FBC-4266-A14A-5BBBA0CDF734}"/>
                      </a:ext>
                    </a:extLst>
                  </p:cNvPr>
                  <p:cNvGrpSpPr/>
                  <p:nvPr/>
                </p:nvGrpSpPr>
                <p:grpSpPr>
                  <a:xfrm>
                    <a:off x="4777086" y="2647997"/>
                    <a:ext cx="594367" cy="410616"/>
                    <a:chOff x="5263856" y="2288606"/>
                    <a:chExt cx="594367" cy="410616"/>
                  </a:xfrm>
                </p:grpSpPr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2E70CA6E-BB40-4008-9F21-534278A6B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3856" y="2323000"/>
                      <a:ext cx="280857" cy="357114"/>
                      <a:chOff x="4777088" y="2037574"/>
                      <a:chExt cx="280857" cy="357114"/>
                    </a:xfrm>
                  </p:grpSpPr>
                  <p:grpSp>
                    <p:nvGrpSpPr>
                      <p:cNvPr id="234" name="Graphic 17" descr="Database outline">
                        <a:extLst>
                          <a:ext uri="{FF2B5EF4-FFF2-40B4-BE49-F238E27FC236}">
                            <a16:creationId xmlns:a16="http://schemas.microsoft.com/office/drawing/2014/main" id="{441325D5-5EF9-47D3-9E13-6CD8DF7B11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088" y="2037574"/>
                        <a:ext cx="223610" cy="298907"/>
                        <a:chOff x="4777088" y="2037574"/>
                        <a:chExt cx="223610" cy="29890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242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21276656-972B-4474-B8A2-3D550728D4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7088" y="2037574"/>
                          <a:ext cx="223610" cy="29890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243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5D011746-F56E-40F1-A65F-F17D8DB819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157396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4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7AC92176-80E7-42A4-B996-F3E07DB536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23450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5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8A68113A-BFD7-4C55-B7A9-C0E32308D5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31161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" name="Group 234">
                        <a:extLst>
                          <a:ext uri="{FF2B5EF4-FFF2-40B4-BE49-F238E27FC236}">
                            <a16:creationId xmlns:a16="http://schemas.microsoft.com/office/drawing/2014/main" id="{9D4B8568-C49B-48AA-BA20-112F18BF2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1340" y="2089738"/>
                        <a:ext cx="226605" cy="304950"/>
                        <a:chOff x="4651637" y="2947879"/>
                        <a:chExt cx="226605" cy="304950"/>
                      </a:xfrm>
                    </p:grpSpPr>
                    <p:sp>
                      <p:nvSpPr>
                        <p:cNvPr id="236" name="Flowchart: Magnetic Disk 235">
                          <a:extLst>
                            <a:ext uri="{FF2B5EF4-FFF2-40B4-BE49-F238E27FC236}">
                              <a16:creationId xmlns:a16="http://schemas.microsoft.com/office/drawing/2014/main" id="{E27F51D0-136E-4B44-94DB-634DE6782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637" y="2952112"/>
                          <a:ext cx="223608" cy="300717"/>
                        </a:xfrm>
                        <a:prstGeom prst="flowChartMagneticDisk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237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96DAD5BF-8727-495C-94BD-6D947C30B3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4632" y="2947879"/>
                          <a:ext cx="223610" cy="300717"/>
                          <a:chOff x="5281289" y="2441964"/>
                          <a:chExt cx="223610" cy="300717"/>
                        </a:xfrm>
                        <a:solidFill>
                          <a:srgbClr val="39C7C0"/>
                        </a:solidFill>
                      </p:grpSpPr>
                      <p:sp>
                        <p:nvSpPr>
                          <p:cNvPr id="238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E34C6C93-044E-4889-91C9-4905D25F32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81289" y="2441964"/>
                            <a:ext cx="223610" cy="300717"/>
                          </a:xfrm>
                          <a:custGeom>
                            <a:avLst/>
                            <a:gdLst>
                              <a:gd name="connsiteX0" fmla="*/ 223611 w 223610"/>
                              <a:gd name="connsiteY0" fmla="*/ 266019 h 300717"/>
                              <a:gd name="connsiteX1" fmla="*/ 223611 w 223610"/>
                              <a:gd name="connsiteY1" fmla="*/ 34698 h 300717"/>
                              <a:gd name="connsiteX2" fmla="*/ 111805 w 223610"/>
                              <a:gd name="connsiteY2" fmla="*/ 0 h 300717"/>
                              <a:gd name="connsiteX3" fmla="*/ 0 w 223610"/>
                              <a:gd name="connsiteY3" fmla="*/ 34698 h 300717"/>
                              <a:gd name="connsiteX4" fmla="*/ 0 w 223610"/>
                              <a:gd name="connsiteY4" fmla="*/ 266019 h 300717"/>
                              <a:gd name="connsiteX5" fmla="*/ 111805 w 223610"/>
                              <a:gd name="connsiteY5" fmla="*/ 300718 h 300717"/>
                              <a:gd name="connsiteX6" fmla="*/ 223611 w 223610"/>
                              <a:gd name="connsiteY6" fmla="*/ 266019 h 300717"/>
                              <a:gd name="connsiteX7" fmla="*/ 111805 w 223610"/>
                              <a:gd name="connsiteY7" fmla="*/ 7711 h 300717"/>
                              <a:gd name="connsiteX8" fmla="*/ 215900 w 223610"/>
                              <a:gd name="connsiteY8" fmla="*/ 34698 h 300717"/>
                              <a:gd name="connsiteX9" fmla="*/ 111805 w 223610"/>
                              <a:gd name="connsiteY9" fmla="*/ 61686 h 300717"/>
                              <a:gd name="connsiteX10" fmla="*/ 7711 w 223610"/>
                              <a:gd name="connsiteY10" fmla="*/ 34698 h 300717"/>
                              <a:gd name="connsiteX11" fmla="*/ 111805 w 223610"/>
                              <a:gd name="connsiteY11" fmla="*/ 7711 h 300717"/>
                              <a:gd name="connsiteX12" fmla="*/ 7711 w 223610"/>
                              <a:gd name="connsiteY12" fmla="*/ 48038 h 300717"/>
                              <a:gd name="connsiteX13" fmla="*/ 111805 w 223610"/>
                              <a:gd name="connsiteY13" fmla="*/ 69396 h 300717"/>
                              <a:gd name="connsiteX14" fmla="*/ 215900 w 223610"/>
                              <a:gd name="connsiteY14" fmla="*/ 48038 h 300717"/>
                              <a:gd name="connsiteX15" fmla="*/ 215900 w 223610"/>
                              <a:gd name="connsiteY15" fmla="*/ 111805 h 300717"/>
                              <a:gd name="connsiteX16" fmla="*/ 111805 w 223610"/>
                              <a:gd name="connsiteY16" fmla="*/ 138793 h 300717"/>
                              <a:gd name="connsiteX17" fmla="*/ 7711 w 223610"/>
                              <a:gd name="connsiteY17" fmla="*/ 111805 h 300717"/>
                              <a:gd name="connsiteX18" fmla="*/ 7711 w 223610"/>
                              <a:gd name="connsiteY18" fmla="*/ 125145 h 300717"/>
                              <a:gd name="connsiteX19" fmla="*/ 111805 w 223610"/>
                              <a:gd name="connsiteY19" fmla="*/ 146503 h 300717"/>
                              <a:gd name="connsiteX20" fmla="*/ 215900 w 223610"/>
                              <a:gd name="connsiteY20" fmla="*/ 125145 h 300717"/>
                              <a:gd name="connsiteX21" fmla="*/ 215900 w 223610"/>
                              <a:gd name="connsiteY21" fmla="*/ 188912 h 300717"/>
                              <a:gd name="connsiteX22" fmla="*/ 111805 w 223610"/>
                              <a:gd name="connsiteY22" fmla="*/ 215900 h 300717"/>
                              <a:gd name="connsiteX23" fmla="*/ 7711 w 223610"/>
                              <a:gd name="connsiteY23" fmla="*/ 188912 h 300717"/>
                              <a:gd name="connsiteX24" fmla="*/ 7711 w 223610"/>
                              <a:gd name="connsiteY24" fmla="*/ 266019 h 300717"/>
                              <a:gd name="connsiteX25" fmla="*/ 7711 w 223610"/>
                              <a:gd name="connsiteY25" fmla="*/ 202252 h 300717"/>
                              <a:gd name="connsiteX26" fmla="*/ 111805 w 223610"/>
                              <a:gd name="connsiteY26" fmla="*/ 223611 h 300717"/>
                              <a:gd name="connsiteX27" fmla="*/ 215900 w 223610"/>
                              <a:gd name="connsiteY27" fmla="*/ 202252 h 300717"/>
                              <a:gd name="connsiteX28" fmla="*/ 215900 w 223610"/>
                              <a:gd name="connsiteY28" fmla="*/ 266019 h 300717"/>
                              <a:gd name="connsiteX29" fmla="*/ 111805 w 223610"/>
                              <a:gd name="connsiteY29" fmla="*/ 293007 h 300717"/>
                              <a:gd name="connsiteX30" fmla="*/ 7711 w 223610"/>
                              <a:gd name="connsiteY30" fmla="*/ 266019 h 3007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</a:cxnLst>
                            <a:rect l="l" t="t" r="r" b="b"/>
                            <a:pathLst>
                              <a:path w="223610" h="300717">
                                <a:moveTo>
                                  <a:pt x="223611" y="266019"/>
                                </a:moveTo>
                                <a:lnTo>
                                  <a:pt x="223611" y="34698"/>
                                </a:lnTo>
                                <a:cubicBezTo>
                                  <a:pt x="223611" y="12160"/>
                                  <a:pt x="166008" y="0"/>
                                  <a:pt x="111805" y="0"/>
                                </a:cubicBezTo>
                                <a:cubicBezTo>
                                  <a:pt x="57603" y="0"/>
                                  <a:pt x="0" y="12160"/>
                                  <a:pt x="0" y="34698"/>
                                </a:cubicBezTo>
                                <a:lnTo>
                                  <a:pt x="0" y="266019"/>
                                </a:lnTo>
                                <a:cubicBezTo>
                                  <a:pt x="0" y="288558"/>
                                  <a:pt x="57603" y="300718"/>
                                  <a:pt x="111805" y="300718"/>
                                </a:cubicBezTo>
                                <a:cubicBezTo>
                                  <a:pt x="166008" y="300718"/>
                                  <a:pt x="223611" y="288558"/>
                                  <a:pt x="223611" y="266019"/>
                                </a:cubicBezTo>
                                <a:close/>
                                <a:moveTo>
                                  <a:pt x="111805" y="7711"/>
                                </a:moveTo>
                                <a:cubicBezTo>
                                  <a:pt x="171382" y="7711"/>
                                  <a:pt x="215900" y="21976"/>
                                  <a:pt x="215900" y="34698"/>
                                </a:cubicBezTo>
                                <a:cubicBezTo>
                                  <a:pt x="215900" y="47421"/>
                                  <a:pt x="171382" y="61686"/>
                                  <a:pt x="111805" y="61686"/>
                                </a:cubicBezTo>
                                <a:cubicBezTo>
                                  <a:pt x="52228" y="61686"/>
                                  <a:pt x="7711" y="47421"/>
                                  <a:pt x="7711" y="34698"/>
                                </a:cubicBezTo>
                                <a:cubicBezTo>
                                  <a:pt x="7711" y="21976"/>
                                  <a:pt x="52228" y="7711"/>
                                  <a:pt x="111805" y="7711"/>
                                </a:cubicBezTo>
                                <a:close/>
                                <a:moveTo>
                                  <a:pt x="7711" y="48038"/>
                                </a:moveTo>
                                <a:cubicBezTo>
                                  <a:pt x="25172" y="61994"/>
                                  <a:pt x="69524" y="69396"/>
                                  <a:pt x="111805" y="69396"/>
                                </a:cubicBezTo>
                                <a:cubicBezTo>
                                  <a:pt x="154087" y="69396"/>
                                  <a:pt x="198439" y="61994"/>
                                  <a:pt x="215900" y="48038"/>
                                </a:cubicBezTo>
                                <a:lnTo>
                                  <a:pt x="215900" y="111805"/>
                                </a:lnTo>
                                <a:cubicBezTo>
                                  <a:pt x="215900" y="124528"/>
                                  <a:pt x="171382" y="138793"/>
                                  <a:pt x="111805" y="138793"/>
                                </a:cubicBezTo>
                                <a:cubicBezTo>
                                  <a:pt x="52228" y="138793"/>
                                  <a:pt x="7711" y="124528"/>
                                  <a:pt x="7711" y="111805"/>
                                </a:cubicBezTo>
                                <a:close/>
                                <a:moveTo>
                                  <a:pt x="7711" y="125145"/>
                                </a:moveTo>
                                <a:cubicBezTo>
                                  <a:pt x="25172" y="139101"/>
                                  <a:pt x="69524" y="146503"/>
                                  <a:pt x="111805" y="146503"/>
                                </a:cubicBezTo>
                                <a:cubicBezTo>
                                  <a:pt x="154087" y="146503"/>
                                  <a:pt x="198439" y="139101"/>
                                  <a:pt x="215900" y="125145"/>
                                </a:cubicBezTo>
                                <a:lnTo>
                                  <a:pt x="215900" y="188912"/>
                                </a:lnTo>
                                <a:cubicBezTo>
                                  <a:pt x="215900" y="201635"/>
                                  <a:pt x="171382" y="215900"/>
                                  <a:pt x="111805" y="215900"/>
                                </a:cubicBezTo>
                                <a:cubicBezTo>
                                  <a:pt x="52228" y="215900"/>
                                  <a:pt x="7711" y="201635"/>
                                  <a:pt x="7711" y="188912"/>
                                </a:cubicBezTo>
                                <a:close/>
                                <a:moveTo>
                                  <a:pt x="7711" y="266019"/>
                                </a:moveTo>
                                <a:lnTo>
                                  <a:pt x="7711" y="202252"/>
                                </a:lnTo>
                                <a:cubicBezTo>
                                  <a:pt x="25172" y="216208"/>
                                  <a:pt x="69524" y="223611"/>
                                  <a:pt x="111805" y="223611"/>
                                </a:cubicBezTo>
                                <a:cubicBezTo>
                                  <a:pt x="154087" y="223611"/>
                                  <a:pt x="198439" y="216208"/>
                                  <a:pt x="215900" y="202252"/>
                                </a:cubicBezTo>
                                <a:lnTo>
                                  <a:pt x="215900" y="266019"/>
                                </a:lnTo>
                                <a:cubicBezTo>
                                  <a:pt x="215900" y="278742"/>
                                  <a:pt x="171382" y="293007"/>
                                  <a:pt x="111805" y="293007"/>
                                </a:cubicBezTo>
                                <a:cubicBezTo>
                                  <a:pt x="52228" y="293007"/>
                                  <a:pt x="7711" y="278742"/>
                                  <a:pt x="7711" y="26601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dirty="0"/>
                          </a:p>
                        </p:txBody>
                      </p:sp>
                      <p:sp>
                        <p:nvSpPr>
                          <p:cNvPr id="239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EB8EABCE-1C93-4C03-9DBB-E90A3BDADF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534493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0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FC9D9A86-44B6-4052-8F4B-7F4A0C07BA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11600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1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C5B008EC-C18B-4804-BE0A-A64420F600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88707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30" name="Group 229">
                      <a:extLst>
                        <a:ext uri="{FF2B5EF4-FFF2-40B4-BE49-F238E27FC236}">
                          <a16:creationId xmlns:a16="http://schemas.microsoft.com/office/drawing/2014/main" id="{F2451BA2-0E1B-4F30-9FD2-B85CAFB980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7607" y="2288606"/>
                      <a:ext cx="410616" cy="410616"/>
                      <a:chOff x="5529943" y="2152261"/>
                      <a:chExt cx="585768" cy="585767"/>
                    </a:xfrm>
                  </p:grpSpPr>
                  <p:sp>
                    <p:nvSpPr>
                      <p:cNvPr id="231" name="Rectangle: Rounded Corners 230">
                        <a:extLst>
                          <a:ext uri="{FF2B5EF4-FFF2-40B4-BE49-F238E27FC236}">
                            <a16:creationId xmlns:a16="http://schemas.microsoft.com/office/drawing/2014/main" id="{5157F2FA-37E2-4A77-BF49-10116CDC9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9943" y="2152261"/>
                        <a:ext cx="585768" cy="585767"/>
                      </a:xfrm>
                      <a:prstGeom prst="roundRect">
                        <a:avLst>
                          <a:gd name="adj" fmla="val 6061"/>
                        </a:avLst>
                      </a:prstGeom>
                      <a:solidFill>
                        <a:schemeClr val="bg1"/>
                      </a:solidFill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2" name="Straight Connector 231">
                        <a:extLst>
                          <a:ext uri="{FF2B5EF4-FFF2-40B4-BE49-F238E27FC236}">
                            <a16:creationId xmlns:a16="http://schemas.microsoft.com/office/drawing/2014/main" id="{67F8BF99-B97E-4E2C-BACD-96B03093D8C2}"/>
                          </a:ext>
                        </a:extLst>
                      </p:cNvPr>
                      <p:cNvCxnSpPr>
                        <a:cxnSpLocks/>
                        <a:stCxn id="231" idx="1"/>
                        <a:endCxn id="231" idx="3"/>
                      </p:cNvCxnSpPr>
                      <p:nvPr/>
                    </p:nvCxnSpPr>
                    <p:spPr>
                      <a:xfrm>
                        <a:off x="5529943" y="2445145"/>
                        <a:ext cx="58576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Straight Connector 232">
                        <a:extLst>
                          <a:ext uri="{FF2B5EF4-FFF2-40B4-BE49-F238E27FC236}">
                            <a16:creationId xmlns:a16="http://schemas.microsoft.com/office/drawing/2014/main" id="{CCCCAD5E-BCEE-47A9-85C6-5F3EBAD80232}"/>
                          </a:ext>
                        </a:extLst>
                      </p:cNvPr>
                      <p:cNvCxnSpPr>
                        <a:cxnSpLocks/>
                        <a:endCxn id="231" idx="0"/>
                      </p:cNvCxnSpPr>
                      <p:nvPr/>
                    </p:nvCxnSpPr>
                    <p:spPr>
                      <a:xfrm flipV="1">
                        <a:off x="5812972" y="2152261"/>
                        <a:ext cx="9855" cy="566058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225" name="Graphic 224" descr="Bar chart with solid fill">
                    <a:extLst>
                      <a:ext uri="{FF2B5EF4-FFF2-40B4-BE49-F238E27FC236}">
                        <a16:creationId xmlns:a16="http://schemas.microsoft.com/office/drawing/2014/main" id="{03E91F31-81D8-4DF1-A956-916490FC18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5603" y="2663169"/>
                    <a:ext cx="162518" cy="162518"/>
                  </a:xfrm>
                  <a:prstGeom prst="rect">
                    <a:avLst/>
                  </a:prstGeom>
                </p:spPr>
              </p:pic>
              <p:pic>
                <p:nvPicPr>
                  <p:cNvPr id="226" name="Graphic 225" descr="Hierarchy with solid fill">
                    <a:extLst>
                      <a:ext uri="{FF2B5EF4-FFF2-40B4-BE49-F238E27FC236}">
                        <a16:creationId xmlns:a16="http://schemas.microsoft.com/office/drawing/2014/main" id="{13533EA6-833C-4BF2-91EC-FAA475F4AA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6528" y="2844796"/>
                    <a:ext cx="196562" cy="196562"/>
                  </a:xfrm>
                  <a:prstGeom prst="rect">
                    <a:avLst/>
                  </a:prstGeom>
                </p:spPr>
              </p:pic>
              <p:pic>
                <p:nvPicPr>
                  <p:cNvPr id="227" name="Graphic 226" descr="Signal with solid fill">
                    <a:extLst>
                      <a:ext uri="{FF2B5EF4-FFF2-40B4-BE49-F238E27FC236}">
                        <a16:creationId xmlns:a16="http://schemas.microsoft.com/office/drawing/2014/main" id="{201E068B-4926-419E-8398-772EC1ACE9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200182" y="2689151"/>
                    <a:ext cx="121692" cy="121692"/>
                  </a:xfrm>
                  <a:prstGeom prst="rect">
                    <a:avLst/>
                  </a:prstGeom>
                </p:spPr>
              </p:pic>
              <p:pic>
                <p:nvPicPr>
                  <p:cNvPr id="228" name="Graphic 227" descr="Signal with solid fill">
                    <a:extLst>
                      <a:ext uri="{FF2B5EF4-FFF2-40B4-BE49-F238E27FC236}">
                        <a16:creationId xmlns:a16="http://schemas.microsoft.com/office/drawing/2014/main" id="{BA6C7B6B-9613-405E-A397-21F3185F2C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000512" y="2888710"/>
                    <a:ext cx="121692" cy="1216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C9CF8612-5326-44D5-9FDC-1012E6D2C61F}"/>
                    </a:ext>
                  </a:extLst>
                </p:cNvPr>
                <p:cNvSpPr txBox="1"/>
                <p:nvPr/>
              </p:nvSpPr>
              <p:spPr>
                <a:xfrm>
                  <a:off x="1687909" y="2661365"/>
                  <a:ext cx="200696" cy="144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A07856F-B014-4952-B9C7-5D561F5D8072}"/>
                  </a:ext>
                </a:extLst>
              </p:cNvPr>
              <p:cNvSpPr txBox="1"/>
              <p:nvPr/>
            </p:nvSpPr>
            <p:spPr>
              <a:xfrm>
                <a:off x="1178035" y="2893108"/>
                <a:ext cx="3834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1000" b="1" i="0" u="none" strike="noStrike" baseline="0" dirty="0">
                    <a:cs typeface="Quire Sans" panose="020B0502040204020203" pitchFamily="34" charset="0"/>
                  </a:rPr>
                  <a:t>EMR</a:t>
                </a:r>
                <a:r>
                  <a:rPr lang="en-US" sz="1000" b="1" baseline="-25000" dirty="0">
                    <a:cs typeface="Quire Sans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8AE756D-86D0-4C63-B5BA-61D41550A978}"/>
                </a:ext>
              </a:extLst>
            </p:cNvPr>
            <p:cNvGrpSpPr/>
            <p:nvPr/>
          </p:nvGrpSpPr>
          <p:grpSpPr>
            <a:xfrm>
              <a:off x="1830470" y="3244973"/>
              <a:ext cx="879577" cy="562129"/>
              <a:chOff x="1178035" y="2893108"/>
              <a:chExt cx="879577" cy="562129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8EB4EF89-9040-4FD5-9115-D5209A474273}"/>
                  </a:ext>
                </a:extLst>
              </p:cNvPr>
              <p:cNvGrpSpPr/>
              <p:nvPr/>
            </p:nvGrpSpPr>
            <p:grpSpPr>
              <a:xfrm flipH="1">
                <a:off x="1178035" y="3044621"/>
                <a:ext cx="879577" cy="410616"/>
                <a:chOff x="1023952" y="2456929"/>
                <a:chExt cx="879577" cy="410616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97E8B174-6156-41FE-AB4F-E8C204CAC856}"/>
                    </a:ext>
                  </a:extLst>
                </p:cNvPr>
                <p:cNvGrpSpPr/>
                <p:nvPr/>
              </p:nvGrpSpPr>
              <p:grpSpPr>
                <a:xfrm>
                  <a:off x="1418054" y="2457172"/>
                  <a:ext cx="485475" cy="410371"/>
                  <a:chOff x="1418054" y="2457172"/>
                  <a:chExt cx="485475" cy="410371"/>
                </a:xfrm>
              </p:grpSpPr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78E6F88D-77A3-4950-A283-09A534673263}"/>
                      </a:ext>
                    </a:extLst>
                  </p:cNvPr>
                  <p:cNvSpPr/>
                  <p:nvPr/>
                </p:nvSpPr>
                <p:spPr>
                  <a:xfrm>
                    <a:off x="1418054" y="2457172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C451FF6B-1A8B-4613-AD3D-891F2DFD5F63}"/>
                      </a:ext>
                    </a:extLst>
                  </p:cNvPr>
                  <p:cNvSpPr/>
                  <p:nvPr/>
                </p:nvSpPr>
                <p:spPr>
                  <a:xfrm>
                    <a:off x="1418054" y="2583166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</a:t>
                    </a: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29E848EC-711D-4134-AFE9-826F42A706DD}"/>
                      </a:ext>
                    </a:extLst>
                  </p:cNvPr>
                  <p:cNvSpPr/>
                  <p:nvPr/>
                </p:nvSpPr>
                <p:spPr>
                  <a:xfrm>
                    <a:off x="1418054" y="2748671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</a:t>
                    </a:r>
                  </a:p>
                </p:txBody>
              </p: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AAE5CFA4-57C5-404A-9116-019B61E4C82E}"/>
                    </a:ext>
                  </a:extLst>
                </p:cNvPr>
                <p:cNvGrpSpPr/>
                <p:nvPr/>
              </p:nvGrpSpPr>
              <p:grpSpPr>
                <a:xfrm>
                  <a:off x="1023952" y="2456929"/>
                  <a:ext cx="594367" cy="410616"/>
                  <a:chOff x="4777086" y="2647997"/>
                  <a:chExt cx="594367" cy="410616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EFB20908-22EF-43AE-B5FD-CEC81E9664F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086" y="2647997"/>
                    <a:ext cx="594367" cy="410616"/>
                    <a:chOff x="5263856" y="2288606"/>
                    <a:chExt cx="594367" cy="410616"/>
                  </a:xfrm>
                </p:grpSpPr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72322D11-0DFE-4FE0-A3C4-F98FDFFAC6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3856" y="2323000"/>
                      <a:ext cx="280857" cy="357114"/>
                      <a:chOff x="4777088" y="2037574"/>
                      <a:chExt cx="280857" cy="357114"/>
                    </a:xfrm>
                  </p:grpSpPr>
                  <p:grpSp>
                    <p:nvGrpSpPr>
                      <p:cNvPr id="300" name="Graphic 17" descr="Database outline">
                        <a:extLst>
                          <a:ext uri="{FF2B5EF4-FFF2-40B4-BE49-F238E27FC236}">
                            <a16:creationId xmlns:a16="http://schemas.microsoft.com/office/drawing/2014/main" id="{CD3666EB-5A2A-4F7C-AD0B-81AD2DFC28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088" y="2037574"/>
                        <a:ext cx="223610" cy="298907"/>
                        <a:chOff x="4777088" y="2037574"/>
                        <a:chExt cx="223610" cy="29890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308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A7197737-8705-4890-9CFA-5034F68F2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7088" y="2037574"/>
                          <a:ext cx="223610" cy="29890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309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A04E665E-757A-402B-B522-7818A70398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157396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10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601D3202-8BB4-4E2C-BB58-309D4551C2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23450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11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963EF4D8-4E6D-4475-8A2C-3DA8588DB7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31161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01" name="Group 300">
                        <a:extLst>
                          <a:ext uri="{FF2B5EF4-FFF2-40B4-BE49-F238E27FC236}">
                            <a16:creationId xmlns:a16="http://schemas.microsoft.com/office/drawing/2014/main" id="{B1D3A17D-CA0F-4B4D-81C8-08E5CC0C4C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1340" y="2089738"/>
                        <a:ext cx="226605" cy="304950"/>
                        <a:chOff x="4651637" y="2947879"/>
                        <a:chExt cx="226605" cy="304950"/>
                      </a:xfrm>
                    </p:grpSpPr>
                    <p:sp>
                      <p:nvSpPr>
                        <p:cNvPr id="302" name="Flowchart: Magnetic Disk 301">
                          <a:extLst>
                            <a:ext uri="{FF2B5EF4-FFF2-40B4-BE49-F238E27FC236}">
                              <a16:creationId xmlns:a16="http://schemas.microsoft.com/office/drawing/2014/main" id="{4C09A6BB-5390-470A-A258-4912081B1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637" y="2952112"/>
                          <a:ext cx="223608" cy="300717"/>
                        </a:xfrm>
                        <a:prstGeom prst="flowChartMagneticDisk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0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5F33A079-A521-4024-A3E0-51213B0298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4632" y="2947879"/>
                          <a:ext cx="223610" cy="300717"/>
                          <a:chOff x="5281289" y="2441964"/>
                          <a:chExt cx="223610" cy="300717"/>
                        </a:xfrm>
                        <a:solidFill>
                          <a:srgbClr val="39C7C0"/>
                        </a:solidFill>
                      </p:grpSpPr>
                      <p:sp>
                        <p:nvSpPr>
                          <p:cNvPr id="304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A59D634C-F933-4326-8B6C-2A617EE507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81289" y="2441964"/>
                            <a:ext cx="223610" cy="300717"/>
                          </a:xfrm>
                          <a:custGeom>
                            <a:avLst/>
                            <a:gdLst>
                              <a:gd name="connsiteX0" fmla="*/ 223611 w 223610"/>
                              <a:gd name="connsiteY0" fmla="*/ 266019 h 300717"/>
                              <a:gd name="connsiteX1" fmla="*/ 223611 w 223610"/>
                              <a:gd name="connsiteY1" fmla="*/ 34698 h 300717"/>
                              <a:gd name="connsiteX2" fmla="*/ 111805 w 223610"/>
                              <a:gd name="connsiteY2" fmla="*/ 0 h 300717"/>
                              <a:gd name="connsiteX3" fmla="*/ 0 w 223610"/>
                              <a:gd name="connsiteY3" fmla="*/ 34698 h 300717"/>
                              <a:gd name="connsiteX4" fmla="*/ 0 w 223610"/>
                              <a:gd name="connsiteY4" fmla="*/ 266019 h 300717"/>
                              <a:gd name="connsiteX5" fmla="*/ 111805 w 223610"/>
                              <a:gd name="connsiteY5" fmla="*/ 300718 h 300717"/>
                              <a:gd name="connsiteX6" fmla="*/ 223611 w 223610"/>
                              <a:gd name="connsiteY6" fmla="*/ 266019 h 300717"/>
                              <a:gd name="connsiteX7" fmla="*/ 111805 w 223610"/>
                              <a:gd name="connsiteY7" fmla="*/ 7711 h 300717"/>
                              <a:gd name="connsiteX8" fmla="*/ 215900 w 223610"/>
                              <a:gd name="connsiteY8" fmla="*/ 34698 h 300717"/>
                              <a:gd name="connsiteX9" fmla="*/ 111805 w 223610"/>
                              <a:gd name="connsiteY9" fmla="*/ 61686 h 300717"/>
                              <a:gd name="connsiteX10" fmla="*/ 7711 w 223610"/>
                              <a:gd name="connsiteY10" fmla="*/ 34698 h 300717"/>
                              <a:gd name="connsiteX11" fmla="*/ 111805 w 223610"/>
                              <a:gd name="connsiteY11" fmla="*/ 7711 h 300717"/>
                              <a:gd name="connsiteX12" fmla="*/ 7711 w 223610"/>
                              <a:gd name="connsiteY12" fmla="*/ 48038 h 300717"/>
                              <a:gd name="connsiteX13" fmla="*/ 111805 w 223610"/>
                              <a:gd name="connsiteY13" fmla="*/ 69396 h 300717"/>
                              <a:gd name="connsiteX14" fmla="*/ 215900 w 223610"/>
                              <a:gd name="connsiteY14" fmla="*/ 48038 h 300717"/>
                              <a:gd name="connsiteX15" fmla="*/ 215900 w 223610"/>
                              <a:gd name="connsiteY15" fmla="*/ 111805 h 300717"/>
                              <a:gd name="connsiteX16" fmla="*/ 111805 w 223610"/>
                              <a:gd name="connsiteY16" fmla="*/ 138793 h 300717"/>
                              <a:gd name="connsiteX17" fmla="*/ 7711 w 223610"/>
                              <a:gd name="connsiteY17" fmla="*/ 111805 h 300717"/>
                              <a:gd name="connsiteX18" fmla="*/ 7711 w 223610"/>
                              <a:gd name="connsiteY18" fmla="*/ 125145 h 300717"/>
                              <a:gd name="connsiteX19" fmla="*/ 111805 w 223610"/>
                              <a:gd name="connsiteY19" fmla="*/ 146503 h 300717"/>
                              <a:gd name="connsiteX20" fmla="*/ 215900 w 223610"/>
                              <a:gd name="connsiteY20" fmla="*/ 125145 h 300717"/>
                              <a:gd name="connsiteX21" fmla="*/ 215900 w 223610"/>
                              <a:gd name="connsiteY21" fmla="*/ 188912 h 300717"/>
                              <a:gd name="connsiteX22" fmla="*/ 111805 w 223610"/>
                              <a:gd name="connsiteY22" fmla="*/ 215900 h 300717"/>
                              <a:gd name="connsiteX23" fmla="*/ 7711 w 223610"/>
                              <a:gd name="connsiteY23" fmla="*/ 188912 h 300717"/>
                              <a:gd name="connsiteX24" fmla="*/ 7711 w 223610"/>
                              <a:gd name="connsiteY24" fmla="*/ 266019 h 300717"/>
                              <a:gd name="connsiteX25" fmla="*/ 7711 w 223610"/>
                              <a:gd name="connsiteY25" fmla="*/ 202252 h 300717"/>
                              <a:gd name="connsiteX26" fmla="*/ 111805 w 223610"/>
                              <a:gd name="connsiteY26" fmla="*/ 223611 h 300717"/>
                              <a:gd name="connsiteX27" fmla="*/ 215900 w 223610"/>
                              <a:gd name="connsiteY27" fmla="*/ 202252 h 300717"/>
                              <a:gd name="connsiteX28" fmla="*/ 215900 w 223610"/>
                              <a:gd name="connsiteY28" fmla="*/ 266019 h 300717"/>
                              <a:gd name="connsiteX29" fmla="*/ 111805 w 223610"/>
                              <a:gd name="connsiteY29" fmla="*/ 293007 h 300717"/>
                              <a:gd name="connsiteX30" fmla="*/ 7711 w 223610"/>
                              <a:gd name="connsiteY30" fmla="*/ 266019 h 3007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</a:cxnLst>
                            <a:rect l="l" t="t" r="r" b="b"/>
                            <a:pathLst>
                              <a:path w="223610" h="300717">
                                <a:moveTo>
                                  <a:pt x="223611" y="266019"/>
                                </a:moveTo>
                                <a:lnTo>
                                  <a:pt x="223611" y="34698"/>
                                </a:lnTo>
                                <a:cubicBezTo>
                                  <a:pt x="223611" y="12160"/>
                                  <a:pt x="166008" y="0"/>
                                  <a:pt x="111805" y="0"/>
                                </a:cubicBezTo>
                                <a:cubicBezTo>
                                  <a:pt x="57603" y="0"/>
                                  <a:pt x="0" y="12160"/>
                                  <a:pt x="0" y="34698"/>
                                </a:cubicBezTo>
                                <a:lnTo>
                                  <a:pt x="0" y="266019"/>
                                </a:lnTo>
                                <a:cubicBezTo>
                                  <a:pt x="0" y="288558"/>
                                  <a:pt x="57603" y="300718"/>
                                  <a:pt x="111805" y="300718"/>
                                </a:cubicBezTo>
                                <a:cubicBezTo>
                                  <a:pt x="166008" y="300718"/>
                                  <a:pt x="223611" y="288558"/>
                                  <a:pt x="223611" y="266019"/>
                                </a:cubicBezTo>
                                <a:close/>
                                <a:moveTo>
                                  <a:pt x="111805" y="7711"/>
                                </a:moveTo>
                                <a:cubicBezTo>
                                  <a:pt x="171382" y="7711"/>
                                  <a:pt x="215900" y="21976"/>
                                  <a:pt x="215900" y="34698"/>
                                </a:cubicBezTo>
                                <a:cubicBezTo>
                                  <a:pt x="215900" y="47421"/>
                                  <a:pt x="171382" y="61686"/>
                                  <a:pt x="111805" y="61686"/>
                                </a:cubicBezTo>
                                <a:cubicBezTo>
                                  <a:pt x="52228" y="61686"/>
                                  <a:pt x="7711" y="47421"/>
                                  <a:pt x="7711" y="34698"/>
                                </a:cubicBezTo>
                                <a:cubicBezTo>
                                  <a:pt x="7711" y="21976"/>
                                  <a:pt x="52228" y="7711"/>
                                  <a:pt x="111805" y="7711"/>
                                </a:cubicBezTo>
                                <a:close/>
                                <a:moveTo>
                                  <a:pt x="7711" y="48038"/>
                                </a:moveTo>
                                <a:cubicBezTo>
                                  <a:pt x="25172" y="61994"/>
                                  <a:pt x="69524" y="69396"/>
                                  <a:pt x="111805" y="69396"/>
                                </a:cubicBezTo>
                                <a:cubicBezTo>
                                  <a:pt x="154087" y="69396"/>
                                  <a:pt x="198439" y="61994"/>
                                  <a:pt x="215900" y="48038"/>
                                </a:cubicBezTo>
                                <a:lnTo>
                                  <a:pt x="215900" y="111805"/>
                                </a:lnTo>
                                <a:cubicBezTo>
                                  <a:pt x="215900" y="124528"/>
                                  <a:pt x="171382" y="138793"/>
                                  <a:pt x="111805" y="138793"/>
                                </a:cubicBezTo>
                                <a:cubicBezTo>
                                  <a:pt x="52228" y="138793"/>
                                  <a:pt x="7711" y="124528"/>
                                  <a:pt x="7711" y="111805"/>
                                </a:cubicBezTo>
                                <a:close/>
                                <a:moveTo>
                                  <a:pt x="7711" y="125145"/>
                                </a:moveTo>
                                <a:cubicBezTo>
                                  <a:pt x="25172" y="139101"/>
                                  <a:pt x="69524" y="146503"/>
                                  <a:pt x="111805" y="146503"/>
                                </a:cubicBezTo>
                                <a:cubicBezTo>
                                  <a:pt x="154087" y="146503"/>
                                  <a:pt x="198439" y="139101"/>
                                  <a:pt x="215900" y="125145"/>
                                </a:cubicBezTo>
                                <a:lnTo>
                                  <a:pt x="215900" y="188912"/>
                                </a:lnTo>
                                <a:cubicBezTo>
                                  <a:pt x="215900" y="201635"/>
                                  <a:pt x="171382" y="215900"/>
                                  <a:pt x="111805" y="215900"/>
                                </a:cubicBezTo>
                                <a:cubicBezTo>
                                  <a:pt x="52228" y="215900"/>
                                  <a:pt x="7711" y="201635"/>
                                  <a:pt x="7711" y="188912"/>
                                </a:cubicBezTo>
                                <a:close/>
                                <a:moveTo>
                                  <a:pt x="7711" y="266019"/>
                                </a:moveTo>
                                <a:lnTo>
                                  <a:pt x="7711" y="202252"/>
                                </a:lnTo>
                                <a:cubicBezTo>
                                  <a:pt x="25172" y="216208"/>
                                  <a:pt x="69524" y="223611"/>
                                  <a:pt x="111805" y="223611"/>
                                </a:cubicBezTo>
                                <a:cubicBezTo>
                                  <a:pt x="154087" y="223611"/>
                                  <a:pt x="198439" y="216208"/>
                                  <a:pt x="215900" y="202252"/>
                                </a:cubicBezTo>
                                <a:lnTo>
                                  <a:pt x="215900" y="266019"/>
                                </a:lnTo>
                                <a:cubicBezTo>
                                  <a:pt x="215900" y="278742"/>
                                  <a:pt x="171382" y="293007"/>
                                  <a:pt x="111805" y="293007"/>
                                </a:cubicBezTo>
                                <a:cubicBezTo>
                                  <a:pt x="52228" y="293007"/>
                                  <a:pt x="7711" y="278742"/>
                                  <a:pt x="7711" y="26601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dirty="0"/>
                          </a:p>
                        </p:txBody>
                      </p:sp>
                      <p:sp>
                        <p:nvSpPr>
                          <p:cNvPr id="305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1E5C39DB-10F6-4990-9787-67F52F1D48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534493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06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2865C320-52D3-4B91-B094-9493A3C002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11600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07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D5DB7354-F408-469A-B4D6-11564AF51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88707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96" name="Group 295">
                      <a:extLst>
                        <a:ext uri="{FF2B5EF4-FFF2-40B4-BE49-F238E27FC236}">
                          <a16:creationId xmlns:a16="http://schemas.microsoft.com/office/drawing/2014/main" id="{A2257F5E-A633-4891-BBE3-FFF7ACCF48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7607" y="2288606"/>
                      <a:ext cx="410616" cy="410616"/>
                      <a:chOff x="5529943" y="2152261"/>
                      <a:chExt cx="585768" cy="585767"/>
                    </a:xfrm>
                  </p:grpSpPr>
                  <p:sp>
                    <p:nvSpPr>
                      <p:cNvPr id="297" name="Rectangle: Rounded Corners 296">
                        <a:extLst>
                          <a:ext uri="{FF2B5EF4-FFF2-40B4-BE49-F238E27FC236}">
                            <a16:creationId xmlns:a16="http://schemas.microsoft.com/office/drawing/2014/main" id="{B752BEF5-F1C9-406B-9300-CD748E9A6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9943" y="2152261"/>
                        <a:ext cx="585768" cy="585767"/>
                      </a:xfrm>
                      <a:prstGeom prst="roundRect">
                        <a:avLst>
                          <a:gd name="adj" fmla="val 6061"/>
                        </a:avLst>
                      </a:prstGeom>
                      <a:solidFill>
                        <a:schemeClr val="bg1"/>
                      </a:solidFill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8" name="Straight Connector 297">
                        <a:extLst>
                          <a:ext uri="{FF2B5EF4-FFF2-40B4-BE49-F238E27FC236}">
                            <a16:creationId xmlns:a16="http://schemas.microsoft.com/office/drawing/2014/main" id="{1A109318-F4E5-4DB8-A89A-A3500893B8C8}"/>
                          </a:ext>
                        </a:extLst>
                      </p:cNvPr>
                      <p:cNvCxnSpPr>
                        <a:cxnSpLocks/>
                        <a:stCxn id="297" idx="1"/>
                        <a:endCxn id="297" idx="3"/>
                      </p:cNvCxnSpPr>
                      <p:nvPr/>
                    </p:nvCxnSpPr>
                    <p:spPr>
                      <a:xfrm>
                        <a:off x="5529943" y="2445145"/>
                        <a:ext cx="58576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9" name="Straight Connector 298">
                        <a:extLst>
                          <a:ext uri="{FF2B5EF4-FFF2-40B4-BE49-F238E27FC236}">
                            <a16:creationId xmlns:a16="http://schemas.microsoft.com/office/drawing/2014/main" id="{C7B2AA1F-DACD-40F4-B18D-01038E16A0D2}"/>
                          </a:ext>
                        </a:extLst>
                      </p:cNvPr>
                      <p:cNvCxnSpPr>
                        <a:cxnSpLocks/>
                        <a:endCxn id="297" idx="0"/>
                      </p:cNvCxnSpPr>
                      <p:nvPr/>
                    </p:nvCxnSpPr>
                    <p:spPr>
                      <a:xfrm flipV="1">
                        <a:off x="5812972" y="2152261"/>
                        <a:ext cx="9855" cy="566058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291" name="Graphic 290" descr="Bar chart with solid fill">
                    <a:extLst>
                      <a:ext uri="{FF2B5EF4-FFF2-40B4-BE49-F238E27FC236}">
                        <a16:creationId xmlns:a16="http://schemas.microsoft.com/office/drawing/2014/main" id="{8E81334F-82E6-4E6D-A221-32840503D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5603" y="2663169"/>
                    <a:ext cx="162518" cy="162518"/>
                  </a:xfrm>
                  <a:prstGeom prst="rect">
                    <a:avLst/>
                  </a:prstGeom>
                </p:spPr>
              </p:pic>
              <p:pic>
                <p:nvPicPr>
                  <p:cNvPr id="292" name="Graphic 291" descr="Hierarchy with solid fill">
                    <a:extLst>
                      <a:ext uri="{FF2B5EF4-FFF2-40B4-BE49-F238E27FC236}">
                        <a16:creationId xmlns:a16="http://schemas.microsoft.com/office/drawing/2014/main" id="{BCBEE5C1-356C-4D0A-AD35-DC8D960EB2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6528" y="2844796"/>
                    <a:ext cx="196562" cy="196562"/>
                  </a:xfrm>
                  <a:prstGeom prst="rect">
                    <a:avLst/>
                  </a:prstGeom>
                </p:spPr>
              </p:pic>
              <p:pic>
                <p:nvPicPr>
                  <p:cNvPr id="293" name="Graphic 292" descr="Signal with solid fill">
                    <a:extLst>
                      <a:ext uri="{FF2B5EF4-FFF2-40B4-BE49-F238E27FC236}">
                        <a16:creationId xmlns:a16="http://schemas.microsoft.com/office/drawing/2014/main" id="{66B3E50E-3BA5-4A2D-85AD-428C1988E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200182" y="2689151"/>
                    <a:ext cx="121692" cy="121692"/>
                  </a:xfrm>
                  <a:prstGeom prst="rect">
                    <a:avLst/>
                  </a:prstGeom>
                </p:spPr>
              </p:pic>
              <p:pic>
                <p:nvPicPr>
                  <p:cNvPr id="294" name="Graphic 293" descr="Signal with solid fill">
                    <a:extLst>
                      <a:ext uri="{FF2B5EF4-FFF2-40B4-BE49-F238E27FC236}">
                        <a16:creationId xmlns:a16="http://schemas.microsoft.com/office/drawing/2014/main" id="{7751D1D3-E22F-4514-840D-F216D43B0D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000512" y="2888710"/>
                    <a:ext cx="121692" cy="1216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D5BAD088-5BEB-443A-AB50-3E4AB117B466}"/>
                    </a:ext>
                  </a:extLst>
                </p:cNvPr>
                <p:cNvSpPr txBox="1"/>
                <p:nvPr/>
              </p:nvSpPr>
              <p:spPr>
                <a:xfrm>
                  <a:off x="1687909" y="2661365"/>
                  <a:ext cx="200696" cy="144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</p:txBody>
            </p:sp>
          </p:grp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7C42C4F-9800-44B0-AF95-38CB361183FB}"/>
                  </a:ext>
                </a:extLst>
              </p:cNvPr>
              <p:cNvSpPr txBox="1"/>
              <p:nvPr/>
            </p:nvSpPr>
            <p:spPr>
              <a:xfrm>
                <a:off x="1178035" y="2893108"/>
                <a:ext cx="3834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1000" b="1" i="0" u="none" strike="noStrike" baseline="0" dirty="0">
                    <a:cs typeface="Quire Sans" panose="020B0502040204020203" pitchFamily="34" charset="0"/>
                  </a:rPr>
                  <a:t>EMR</a:t>
                </a:r>
                <a:r>
                  <a:rPr lang="en-US" sz="1000" b="1" baseline="-25000" dirty="0">
                    <a:cs typeface="Quire Sans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EC2680D-3786-401D-8263-02DA1CB75DDB}"/>
                </a:ext>
              </a:extLst>
            </p:cNvPr>
            <p:cNvGrpSpPr/>
            <p:nvPr/>
          </p:nvGrpSpPr>
          <p:grpSpPr>
            <a:xfrm>
              <a:off x="1830470" y="3862383"/>
              <a:ext cx="879577" cy="562129"/>
              <a:chOff x="1178035" y="2893108"/>
              <a:chExt cx="879577" cy="562129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75EAE52A-1D25-4160-A8B8-7155DE5FC92B}"/>
                  </a:ext>
                </a:extLst>
              </p:cNvPr>
              <p:cNvGrpSpPr/>
              <p:nvPr/>
            </p:nvGrpSpPr>
            <p:grpSpPr>
              <a:xfrm flipH="1">
                <a:off x="1178035" y="3044621"/>
                <a:ext cx="879577" cy="410616"/>
                <a:chOff x="1023952" y="2456929"/>
                <a:chExt cx="879577" cy="410616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476E5D10-0227-4EE9-9F03-C7852444CD8A}"/>
                    </a:ext>
                  </a:extLst>
                </p:cNvPr>
                <p:cNvGrpSpPr/>
                <p:nvPr/>
              </p:nvGrpSpPr>
              <p:grpSpPr>
                <a:xfrm>
                  <a:off x="1418054" y="2457172"/>
                  <a:ext cx="485475" cy="410371"/>
                  <a:chOff x="1418054" y="2457172"/>
                  <a:chExt cx="485475" cy="410371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27E850B1-AFB6-4CE6-9C38-3A16D5BD63B5}"/>
                      </a:ext>
                    </a:extLst>
                  </p:cNvPr>
                  <p:cNvSpPr/>
                  <p:nvPr/>
                </p:nvSpPr>
                <p:spPr>
                  <a:xfrm>
                    <a:off x="1418054" y="2457172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B9AD8BBD-798A-4BC5-9212-C33DFDDD6409}"/>
                      </a:ext>
                    </a:extLst>
                  </p:cNvPr>
                  <p:cNvSpPr/>
                  <p:nvPr/>
                </p:nvSpPr>
                <p:spPr>
                  <a:xfrm>
                    <a:off x="1418054" y="2583166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</a:t>
                    </a: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AFD865F3-14F1-4572-B86B-54069E33136C}"/>
                      </a:ext>
                    </a:extLst>
                  </p:cNvPr>
                  <p:cNvSpPr/>
                  <p:nvPr/>
                </p:nvSpPr>
                <p:spPr>
                  <a:xfrm>
                    <a:off x="1418054" y="2748671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</a:t>
                    </a:r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82B997C2-0A20-4B6C-BEEA-4552C6CEF743}"/>
                    </a:ext>
                  </a:extLst>
                </p:cNvPr>
                <p:cNvGrpSpPr/>
                <p:nvPr/>
              </p:nvGrpSpPr>
              <p:grpSpPr>
                <a:xfrm>
                  <a:off x="1023952" y="2456929"/>
                  <a:ext cx="594367" cy="410616"/>
                  <a:chOff x="4777086" y="2647997"/>
                  <a:chExt cx="594367" cy="410616"/>
                </a:xfrm>
              </p:grpSpPr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81A4C0BB-48E8-43CD-96FD-83F4F47D5C15}"/>
                      </a:ext>
                    </a:extLst>
                  </p:cNvPr>
                  <p:cNvGrpSpPr/>
                  <p:nvPr/>
                </p:nvGrpSpPr>
                <p:grpSpPr>
                  <a:xfrm>
                    <a:off x="4777086" y="2647997"/>
                    <a:ext cx="594367" cy="410616"/>
                    <a:chOff x="5263856" y="2288606"/>
                    <a:chExt cx="594367" cy="410616"/>
                  </a:xfrm>
                </p:grpSpPr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CD21958B-9F4D-438C-A42E-717B34D31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3856" y="2323000"/>
                      <a:ext cx="280857" cy="357114"/>
                      <a:chOff x="4777088" y="2037574"/>
                      <a:chExt cx="280857" cy="357114"/>
                    </a:xfrm>
                  </p:grpSpPr>
                  <p:grpSp>
                    <p:nvGrpSpPr>
                      <p:cNvPr id="331" name="Graphic 17" descr="Database outline">
                        <a:extLst>
                          <a:ext uri="{FF2B5EF4-FFF2-40B4-BE49-F238E27FC236}">
                            <a16:creationId xmlns:a16="http://schemas.microsoft.com/office/drawing/2014/main" id="{0B21FADB-6CCC-44FE-B67E-0E9FF2BB29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088" y="2037574"/>
                        <a:ext cx="223610" cy="298907"/>
                        <a:chOff x="4777088" y="2037574"/>
                        <a:chExt cx="223610" cy="29890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339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69BD0B47-2215-458E-AD42-BB3CFA32F0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7088" y="2037574"/>
                          <a:ext cx="223610" cy="29890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340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F9D892DD-D2D8-4E7C-9B9B-94BBCD6B9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157396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41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39FDD388-CE13-472F-BA66-DCE49FC72D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23450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42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E0BA2C95-28B9-4E9F-9817-D103AD8B69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31161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32" name="Group 331">
                        <a:extLst>
                          <a:ext uri="{FF2B5EF4-FFF2-40B4-BE49-F238E27FC236}">
                            <a16:creationId xmlns:a16="http://schemas.microsoft.com/office/drawing/2014/main" id="{247D3250-38F5-43A5-BEC8-A7604B5E27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1340" y="2089738"/>
                        <a:ext cx="226605" cy="304950"/>
                        <a:chOff x="4651637" y="2947879"/>
                        <a:chExt cx="226605" cy="304950"/>
                      </a:xfrm>
                    </p:grpSpPr>
                    <p:sp>
                      <p:nvSpPr>
                        <p:cNvPr id="333" name="Flowchart: Magnetic Disk 332">
                          <a:extLst>
                            <a:ext uri="{FF2B5EF4-FFF2-40B4-BE49-F238E27FC236}">
                              <a16:creationId xmlns:a16="http://schemas.microsoft.com/office/drawing/2014/main" id="{475D23CB-3B9D-4D8A-B5B4-6A40472E7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637" y="2952112"/>
                          <a:ext cx="223608" cy="300717"/>
                        </a:xfrm>
                        <a:prstGeom prst="flowChartMagneticDisk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3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D4EB3BEC-0567-4069-999E-0F58ACBA04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4632" y="2947879"/>
                          <a:ext cx="223610" cy="300717"/>
                          <a:chOff x="5281289" y="2441964"/>
                          <a:chExt cx="223610" cy="300717"/>
                        </a:xfrm>
                        <a:solidFill>
                          <a:srgbClr val="39C7C0"/>
                        </a:solidFill>
                      </p:grpSpPr>
                      <p:sp>
                        <p:nvSpPr>
                          <p:cNvPr id="335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7D6E1906-210B-4809-82C2-7D69F28614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81289" y="2441964"/>
                            <a:ext cx="223610" cy="300717"/>
                          </a:xfrm>
                          <a:custGeom>
                            <a:avLst/>
                            <a:gdLst>
                              <a:gd name="connsiteX0" fmla="*/ 223611 w 223610"/>
                              <a:gd name="connsiteY0" fmla="*/ 266019 h 300717"/>
                              <a:gd name="connsiteX1" fmla="*/ 223611 w 223610"/>
                              <a:gd name="connsiteY1" fmla="*/ 34698 h 300717"/>
                              <a:gd name="connsiteX2" fmla="*/ 111805 w 223610"/>
                              <a:gd name="connsiteY2" fmla="*/ 0 h 300717"/>
                              <a:gd name="connsiteX3" fmla="*/ 0 w 223610"/>
                              <a:gd name="connsiteY3" fmla="*/ 34698 h 300717"/>
                              <a:gd name="connsiteX4" fmla="*/ 0 w 223610"/>
                              <a:gd name="connsiteY4" fmla="*/ 266019 h 300717"/>
                              <a:gd name="connsiteX5" fmla="*/ 111805 w 223610"/>
                              <a:gd name="connsiteY5" fmla="*/ 300718 h 300717"/>
                              <a:gd name="connsiteX6" fmla="*/ 223611 w 223610"/>
                              <a:gd name="connsiteY6" fmla="*/ 266019 h 300717"/>
                              <a:gd name="connsiteX7" fmla="*/ 111805 w 223610"/>
                              <a:gd name="connsiteY7" fmla="*/ 7711 h 300717"/>
                              <a:gd name="connsiteX8" fmla="*/ 215900 w 223610"/>
                              <a:gd name="connsiteY8" fmla="*/ 34698 h 300717"/>
                              <a:gd name="connsiteX9" fmla="*/ 111805 w 223610"/>
                              <a:gd name="connsiteY9" fmla="*/ 61686 h 300717"/>
                              <a:gd name="connsiteX10" fmla="*/ 7711 w 223610"/>
                              <a:gd name="connsiteY10" fmla="*/ 34698 h 300717"/>
                              <a:gd name="connsiteX11" fmla="*/ 111805 w 223610"/>
                              <a:gd name="connsiteY11" fmla="*/ 7711 h 300717"/>
                              <a:gd name="connsiteX12" fmla="*/ 7711 w 223610"/>
                              <a:gd name="connsiteY12" fmla="*/ 48038 h 300717"/>
                              <a:gd name="connsiteX13" fmla="*/ 111805 w 223610"/>
                              <a:gd name="connsiteY13" fmla="*/ 69396 h 300717"/>
                              <a:gd name="connsiteX14" fmla="*/ 215900 w 223610"/>
                              <a:gd name="connsiteY14" fmla="*/ 48038 h 300717"/>
                              <a:gd name="connsiteX15" fmla="*/ 215900 w 223610"/>
                              <a:gd name="connsiteY15" fmla="*/ 111805 h 300717"/>
                              <a:gd name="connsiteX16" fmla="*/ 111805 w 223610"/>
                              <a:gd name="connsiteY16" fmla="*/ 138793 h 300717"/>
                              <a:gd name="connsiteX17" fmla="*/ 7711 w 223610"/>
                              <a:gd name="connsiteY17" fmla="*/ 111805 h 300717"/>
                              <a:gd name="connsiteX18" fmla="*/ 7711 w 223610"/>
                              <a:gd name="connsiteY18" fmla="*/ 125145 h 300717"/>
                              <a:gd name="connsiteX19" fmla="*/ 111805 w 223610"/>
                              <a:gd name="connsiteY19" fmla="*/ 146503 h 300717"/>
                              <a:gd name="connsiteX20" fmla="*/ 215900 w 223610"/>
                              <a:gd name="connsiteY20" fmla="*/ 125145 h 300717"/>
                              <a:gd name="connsiteX21" fmla="*/ 215900 w 223610"/>
                              <a:gd name="connsiteY21" fmla="*/ 188912 h 300717"/>
                              <a:gd name="connsiteX22" fmla="*/ 111805 w 223610"/>
                              <a:gd name="connsiteY22" fmla="*/ 215900 h 300717"/>
                              <a:gd name="connsiteX23" fmla="*/ 7711 w 223610"/>
                              <a:gd name="connsiteY23" fmla="*/ 188912 h 300717"/>
                              <a:gd name="connsiteX24" fmla="*/ 7711 w 223610"/>
                              <a:gd name="connsiteY24" fmla="*/ 266019 h 300717"/>
                              <a:gd name="connsiteX25" fmla="*/ 7711 w 223610"/>
                              <a:gd name="connsiteY25" fmla="*/ 202252 h 300717"/>
                              <a:gd name="connsiteX26" fmla="*/ 111805 w 223610"/>
                              <a:gd name="connsiteY26" fmla="*/ 223611 h 300717"/>
                              <a:gd name="connsiteX27" fmla="*/ 215900 w 223610"/>
                              <a:gd name="connsiteY27" fmla="*/ 202252 h 300717"/>
                              <a:gd name="connsiteX28" fmla="*/ 215900 w 223610"/>
                              <a:gd name="connsiteY28" fmla="*/ 266019 h 300717"/>
                              <a:gd name="connsiteX29" fmla="*/ 111805 w 223610"/>
                              <a:gd name="connsiteY29" fmla="*/ 293007 h 300717"/>
                              <a:gd name="connsiteX30" fmla="*/ 7711 w 223610"/>
                              <a:gd name="connsiteY30" fmla="*/ 266019 h 3007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</a:cxnLst>
                            <a:rect l="l" t="t" r="r" b="b"/>
                            <a:pathLst>
                              <a:path w="223610" h="300717">
                                <a:moveTo>
                                  <a:pt x="223611" y="266019"/>
                                </a:moveTo>
                                <a:lnTo>
                                  <a:pt x="223611" y="34698"/>
                                </a:lnTo>
                                <a:cubicBezTo>
                                  <a:pt x="223611" y="12160"/>
                                  <a:pt x="166008" y="0"/>
                                  <a:pt x="111805" y="0"/>
                                </a:cubicBezTo>
                                <a:cubicBezTo>
                                  <a:pt x="57603" y="0"/>
                                  <a:pt x="0" y="12160"/>
                                  <a:pt x="0" y="34698"/>
                                </a:cubicBezTo>
                                <a:lnTo>
                                  <a:pt x="0" y="266019"/>
                                </a:lnTo>
                                <a:cubicBezTo>
                                  <a:pt x="0" y="288558"/>
                                  <a:pt x="57603" y="300718"/>
                                  <a:pt x="111805" y="300718"/>
                                </a:cubicBezTo>
                                <a:cubicBezTo>
                                  <a:pt x="166008" y="300718"/>
                                  <a:pt x="223611" y="288558"/>
                                  <a:pt x="223611" y="266019"/>
                                </a:cubicBezTo>
                                <a:close/>
                                <a:moveTo>
                                  <a:pt x="111805" y="7711"/>
                                </a:moveTo>
                                <a:cubicBezTo>
                                  <a:pt x="171382" y="7711"/>
                                  <a:pt x="215900" y="21976"/>
                                  <a:pt x="215900" y="34698"/>
                                </a:cubicBezTo>
                                <a:cubicBezTo>
                                  <a:pt x="215900" y="47421"/>
                                  <a:pt x="171382" y="61686"/>
                                  <a:pt x="111805" y="61686"/>
                                </a:cubicBezTo>
                                <a:cubicBezTo>
                                  <a:pt x="52228" y="61686"/>
                                  <a:pt x="7711" y="47421"/>
                                  <a:pt x="7711" y="34698"/>
                                </a:cubicBezTo>
                                <a:cubicBezTo>
                                  <a:pt x="7711" y="21976"/>
                                  <a:pt x="52228" y="7711"/>
                                  <a:pt x="111805" y="7711"/>
                                </a:cubicBezTo>
                                <a:close/>
                                <a:moveTo>
                                  <a:pt x="7711" y="48038"/>
                                </a:moveTo>
                                <a:cubicBezTo>
                                  <a:pt x="25172" y="61994"/>
                                  <a:pt x="69524" y="69396"/>
                                  <a:pt x="111805" y="69396"/>
                                </a:cubicBezTo>
                                <a:cubicBezTo>
                                  <a:pt x="154087" y="69396"/>
                                  <a:pt x="198439" y="61994"/>
                                  <a:pt x="215900" y="48038"/>
                                </a:cubicBezTo>
                                <a:lnTo>
                                  <a:pt x="215900" y="111805"/>
                                </a:lnTo>
                                <a:cubicBezTo>
                                  <a:pt x="215900" y="124528"/>
                                  <a:pt x="171382" y="138793"/>
                                  <a:pt x="111805" y="138793"/>
                                </a:cubicBezTo>
                                <a:cubicBezTo>
                                  <a:pt x="52228" y="138793"/>
                                  <a:pt x="7711" y="124528"/>
                                  <a:pt x="7711" y="111805"/>
                                </a:cubicBezTo>
                                <a:close/>
                                <a:moveTo>
                                  <a:pt x="7711" y="125145"/>
                                </a:moveTo>
                                <a:cubicBezTo>
                                  <a:pt x="25172" y="139101"/>
                                  <a:pt x="69524" y="146503"/>
                                  <a:pt x="111805" y="146503"/>
                                </a:cubicBezTo>
                                <a:cubicBezTo>
                                  <a:pt x="154087" y="146503"/>
                                  <a:pt x="198439" y="139101"/>
                                  <a:pt x="215900" y="125145"/>
                                </a:cubicBezTo>
                                <a:lnTo>
                                  <a:pt x="215900" y="188912"/>
                                </a:lnTo>
                                <a:cubicBezTo>
                                  <a:pt x="215900" y="201635"/>
                                  <a:pt x="171382" y="215900"/>
                                  <a:pt x="111805" y="215900"/>
                                </a:cubicBezTo>
                                <a:cubicBezTo>
                                  <a:pt x="52228" y="215900"/>
                                  <a:pt x="7711" y="201635"/>
                                  <a:pt x="7711" y="188912"/>
                                </a:cubicBezTo>
                                <a:close/>
                                <a:moveTo>
                                  <a:pt x="7711" y="266019"/>
                                </a:moveTo>
                                <a:lnTo>
                                  <a:pt x="7711" y="202252"/>
                                </a:lnTo>
                                <a:cubicBezTo>
                                  <a:pt x="25172" y="216208"/>
                                  <a:pt x="69524" y="223611"/>
                                  <a:pt x="111805" y="223611"/>
                                </a:cubicBezTo>
                                <a:cubicBezTo>
                                  <a:pt x="154087" y="223611"/>
                                  <a:pt x="198439" y="216208"/>
                                  <a:pt x="215900" y="202252"/>
                                </a:cubicBezTo>
                                <a:lnTo>
                                  <a:pt x="215900" y="266019"/>
                                </a:lnTo>
                                <a:cubicBezTo>
                                  <a:pt x="215900" y="278742"/>
                                  <a:pt x="171382" y="293007"/>
                                  <a:pt x="111805" y="293007"/>
                                </a:cubicBezTo>
                                <a:cubicBezTo>
                                  <a:pt x="52228" y="293007"/>
                                  <a:pt x="7711" y="278742"/>
                                  <a:pt x="7711" y="26601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dirty="0"/>
                          </a:p>
                        </p:txBody>
                      </p:sp>
                      <p:sp>
                        <p:nvSpPr>
                          <p:cNvPr id="336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AF11ABED-F4D3-4A42-9FD6-59083A724A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534493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7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FD8B5AAE-13C3-4371-801F-1AE5C2E8CE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11600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8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A9361FC1-6A23-4AB5-90A0-5BEC164467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88707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7" name="Group 326">
                      <a:extLst>
                        <a:ext uri="{FF2B5EF4-FFF2-40B4-BE49-F238E27FC236}">
                          <a16:creationId xmlns:a16="http://schemas.microsoft.com/office/drawing/2014/main" id="{DCCFF1F4-7F9F-494F-89F4-40FEC2CE95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7607" y="2288606"/>
                      <a:ext cx="410616" cy="410616"/>
                      <a:chOff x="5529943" y="2152261"/>
                      <a:chExt cx="585768" cy="585767"/>
                    </a:xfrm>
                  </p:grpSpPr>
                  <p:sp>
                    <p:nvSpPr>
                      <p:cNvPr id="328" name="Rectangle: Rounded Corners 327">
                        <a:extLst>
                          <a:ext uri="{FF2B5EF4-FFF2-40B4-BE49-F238E27FC236}">
                            <a16:creationId xmlns:a16="http://schemas.microsoft.com/office/drawing/2014/main" id="{E7B3440C-A8BC-4F48-BECA-086DE46D2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9943" y="2152261"/>
                        <a:ext cx="585768" cy="585767"/>
                      </a:xfrm>
                      <a:prstGeom prst="roundRect">
                        <a:avLst>
                          <a:gd name="adj" fmla="val 6061"/>
                        </a:avLst>
                      </a:prstGeom>
                      <a:solidFill>
                        <a:schemeClr val="bg1"/>
                      </a:solidFill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9" name="Straight Connector 328">
                        <a:extLst>
                          <a:ext uri="{FF2B5EF4-FFF2-40B4-BE49-F238E27FC236}">
                            <a16:creationId xmlns:a16="http://schemas.microsoft.com/office/drawing/2014/main" id="{E7B60E51-C021-4E4E-8E79-A6D17FD7C274}"/>
                          </a:ext>
                        </a:extLst>
                      </p:cNvPr>
                      <p:cNvCxnSpPr>
                        <a:cxnSpLocks/>
                        <a:stCxn id="328" idx="1"/>
                        <a:endCxn id="328" idx="3"/>
                      </p:cNvCxnSpPr>
                      <p:nvPr/>
                    </p:nvCxnSpPr>
                    <p:spPr>
                      <a:xfrm>
                        <a:off x="5529943" y="2445145"/>
                        <a:ext cx="58576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0" name="Straight Connector 329">
                        <a:extLst>
                          <a:ext uri="{FF2B5EF4-FFF2-40B4-BE49-F238E27FC236}">
                            <a16:creationId xmlns:a16="http://schemas.microsoft.com/office/drawing/2014/main" id="{BD6B2A55-7C73-493E-9697-6B5C036753AA}"/>
                          </a:ext>
                        </a:extLst>
                      </p:cNvPr>
                      <p:cNvCxnSpPr>
                        <a:cxnSpLocks/>
                        <a:endCxn id="328" idx="0"/>
                      </p:cNvCxnSpPr>
                      <p:nvPr/>
                    </p:nvCxnSpPr>
                    <p:spPr>
                      <a:xfrm flipV="1">
                        <a:off x="5812972" y="2152261"/>
                        <a:ext cx="9855" cy="566058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322" name="Graphic 321" descr="Bar chart with solid fill">
                    <a:extLst>
                      <a:ext uri="{FF2B5EF4-FFF2-40B4-BE49-F238E27FC236}">
                        <a16:creationId xmlns:a16="http://schemas.microsoft.com/office/drawing/2014/main" id="{665E2F2C-4CB5-4FC6-84BA-5F4AE98926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5603" y="2663169"/>
                    <a:ext cx="162518" cy="162518"/>
                  </a:xfrm>
                  <a:prstGeom prst="rect">
                    <a:avLst/>
                  </a:prstGeom>
                </p:spPr>
              </p:pic>
              <p:pic>
                <p:nvPicPr>
                  <p:cNvPr id="323" name="Graphic 322" descr="Hierarchy with solid fill">
                    <a:extLst>
                      <a:ext uri="{FF2B5EF4-FFF2-40B4-BE49-F238E27FC236}">
                        <a16:creationId xmlns:a16="http://schemas.microsoft.com/office/drawing/2014/main" id="{60F98F93-DC26-4969-9073-90F63BF51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6528" y="2844796"/>
                    <a:ext cx="196562" cy="196562"/>
                  </a:xfrm>
                  <a:prstGeom prst="rect">
                    <a:avLst/>
                  </a:prstGeom>
                </p:spPr>
              </p:pic>
              <p:pic>
                <p:nvPicPr>
                  <p:cNvPr id="324" name="Graphic 323" descr="Signal with solid fill">
                    <a:extLst>
                      <a:ext uri="{FF2B5EF4-FFF2-40B4-BE49-F238E27FC236}">
                        <a16:creationId xmlns:a16="http://schemas.microsoft.com/office/drawing/2014/main" id="{EF5CB2ED-520C-4B6F-A0FE-5277DD106C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200182" y="2689151"/>
                    <a:ext cx="121692" cy="121692"/>
                  </a:xfrm>
                  <a:prstGeom prst="rect">
                    <a:avLst/>
                  </a:prstGeom>
                </p:spPr>
              </p:pic>
              <p:pic>
                <p:nvPicPr>
                  <p:cNvPr id="325" name="Graphic 324" descr="Signal with solid fill">
                    <a:extLst>
                      <a:ext uri="{FF2B5EF4-FFF2-40B4-BE49-F238E27FC236}">
                        <a16:creationId xmlns:a16="http://schemas.microsoft.com/office/drawing/2014/main" id="{F21E68B8-B793-471C-8677-9C74FF5FC5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000512" y="2888710"/>
                    <a:ext cx="121692" cy="1216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3E330EC4-34F5-46CF-9999-8A494A6E1154}"/>
                    </a:ext>
                  </a:extLst>
                </p:cNvPr>
                <p:cNvSpPr txBox="1"/>
                <p:nvPr/>
              </p:nvSpPr>
              <p:spPr>
                <a:xfrm>
                  <a:off x="1687909" y="2661365"/>
                  <a:ext cx="200696" cy="144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</p:txBody>
            </p: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9CAC69C-D8C5-416F-A2AA-204EEA4EA9D3}"/>
                  </a:ext>
                </a:extLst>
              </p:cNvPr>
              <p:cNvSpPr txBox="1"/>
              <p:nvPr/>
            </p:nvSpPr>
            <p:spPr>
              <a:xfrm>
                <a:off x="1178035" y="2893108"/>
                <a:ext cx="3834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1000" b="1" i="0" u="none" strike="noStrike" baseline="0" dirty="0">
                    <a:cs typeface="Quire Sans" panose="020B0502040204020203" pitchFamily="34" charset="0"/>
                  </a:rPr>
                  <a:t>EMR</a:t>
                </a:r>
                <a:r>
                  <a:rPr lang="en-US" sz="1000" b="1" i="0" u="none" strike="noStrike" baseline="-25000" dirty="0">
                    <a:cs typeface="Quire Sans" panose="020B0502040204020203" pitchFamily="34" charset="0"/>
                  </a:rPr>
                  <a:t>4</a:t>
                </a:r>
                <a:endParaRPr lang="en-US" sz="1000" b="1" baseline="-25000" dirty="0"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81E6C81F-C9B3-41D4-869B-86694A06A4C5}"/>
                </a:ext>
              </a:extLst>
            </p:cNvPr>
            <p:cNvGrpSpPr/>
            <p:nvPr/>
          </p:nvGrpSpPr>
          <p:grpSpPr>
            <a:xfrm>
              <a:off x="1830470" y="4682060"/>
              <a:ext cx="879577" cy="562129"/>
              <a:chOff x="1178035" y="2893108"/>
              <a:chExt cx="879577" cy="562129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693427FB-73B1-4659-AC35-B1B31D7BC429}"/>
                  </a:ext>
                </a:extLst>
              </p:cNvPr>
              <p:cNvGrpSpPr/>
              <p:nvPr/>
            </p:nvGrpSpPr>
            <p:grpSpPr>
              <a:xfrm flipH="1">
                <a:off x="1178035" y="3044621"/>
                <a:ext cx="879577" cy="410616"/>
                <a:chOff x="1023952" y="2456929"/>
                <a:chExt cx="879577" cy="410616"/>
              </a:xfrm>
            </p:grpSpPr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6B055816-13C3-4BDC-A15B-3F372E73FE88}"/>
                    </a:ext>
                  </a:extLst>
                </p:cNvPr>
                <p:cNvGrpSpPr/>
                <p:nvPr/>
              </p:nvGrpSpPr>
              <p:grpSpPr>
                <a:xfrm>
                  <a:off x="1418054" y="2457172"/>
                  <a:ext cx="485475" cy="410371"/>
                  <a:chOff x="1418054" y="2457172"/>
                  <a:chExt cx="485475" cy="410371"/>
                </a:xfrm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16D8B2F7-BD95-44E5-B61E-2354C0FEE3A0}"/>
                      </a:ext>
                    </a:extLst>
                  </p:cNvPr>
                  <p:cNvSpPr/>
                  <p:nvPr/>
                </p:nvSpPr>
                <p:spPr>
                  <a:xfrm>
                    <a:off x="1418054" y="2457172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C60CE7E9-7FEA-4432-A128-A7BBF6F2C492}"/>
                      </a:ext>
                    </a:extLst>
                  </p:cNvPr>
                  <p:cNvSpPr/>
                  <p:nvPr/>
                </p:nvSpPr>
                <p:spPr>
                  <a:xfrm>
                    <a:off x="1418054" y="2583166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</a:t>
                    </a:r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2A00E3C-3C5D-4E3D-B7B5-D14C2EA4D7AE}"/>
                      </a:ext>
                    </a:extLst>
                  </p:cNvPr>
                  <p:cNvSpPr/>
                  <p:nvPr/>
                </p:nvSpPr>
                <p:spPr>
                  <a:xfrm>
                    <a:off x="1418054" y="2748671"/>
                    <a:ext cx="485475" cy="118872"/>
                  </a:xfrm>
                  <a:prstGeom prst="rect">
                    <a:avLst/>
                  </a:prstGeom>
                  <a:gradFill>
                    <a:gsLst>
                      <a:gs pos="0">
                        <a:srgbClr val="898989"/>
                      </a:gs>
                      <a:gs pos="100000">
                        <a:schemeClr val="tx1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91440" bIns="0" rtlCol="0" anchor="ctr"/>
                  <a:lstStyle/>
                  <a:p>
                    <a:r>
                      <a: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att</a:t>
                    </a:r>
                    <a:r>
                      <a:rPr lang="en-US" sz="700" baseline="-25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</a:t>
                    </a:r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4135EFB8-054E-4F63-BD8F-C97E3AB9AED2}"/>
                    </a:ext>
                  </a:extLst>
                </p:cNvPr>
                <p:cNvGrpSpPr/>
                <p:nvPr/>
              </p:nvGrpSpPr>
              <p:grpSpPr>
                <a:xfrm>
                  <a:off x="1023952" y="2456929"/>
                  <a:ext cx="594367" cy="410616"/>
                  <a:chOff x="4777086" y="2647997"/>
                  <a:chExt cx="594367" cy="410616"/>
                </a:xfrm>
              </p:grpSpPr>
              <p:grpSp>
                <p:nvGrpSpPr>
                  <p:cNvPr id="352" name="Group 351">
                    <a:extLst>
                      <a:ext uri="{FF2B5EF4-FFF2-40B4-BE49-F238E27FC236}">
                        <a16:creationId xmlns:a16="http://schemas.microsoft.com/office/drawing/2014/main" id="{AAA97F92-9B36-4969-A0B4-07F7AC48B878}"/>
                      </a:ext>
                    </a:extLst>
                  </p:cNvPr>
                  <p:cNvGrpSpPr/>
                  <p:nvPr/>
                </p:nvGrpSpPr>
                <p:grpSpPr>
                  <a:xfrm>
                    <a:off x="4777086" y="2647997"/>
                    <a:ext cx="594367" cy="410616"/>
                    <a:chOff x="5263856" y="2288606"/>
                    <a:chExt cx="594367" cy="410616"/>
                  </a:xfrm>
                </p:grpSpPr>
                <p:grpSp>
                  <p:nvGrpSpPr>
                    <p:cNvPr id="357" name="Group 356">
                      <a:extLst>
                        <a:ext uri="{FF2B5EF4-FFF2-40B4-BE49-F238E27FC236}">
                          <a16:creationId xmlns:a16="http://schemas.microsoft.com/office/drawing/2014/main" id="{8289B7D7-475F-4CB0-A445-92AB2EE7CF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3856" y="2323000"/>
                      <a:ext cx="280857" cy="357114"/>
                      <a:chOff x="4777088" y="2037574"/>
                      <a:chExt cx="280857" cy="357114"/>
                    </a:xfrm>
                  </p:grpSpPr>
                  <p:grpSp>
                    <p:nvGrpSpPr>
                      <p:cNvPr id="362" name="Graphic 17" descr="Database outline">
                        <a:extLst>
                          <a:ext uri="{FF2B5EF4-FFF2-40B4-BE49-F238E27FC236}">
                            <a16:creationId xmlns:a16="http://schemas.microsoft.com/office/drawing/2014/main" id="{6DA92E43-F1F5-4E4B-923F-083598081B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088" y="2037574"/>
                        <a:ext cx="223610" cy="298907"/>
                        <a:chOff x="4777088" y="2037574"/>
                        <a:chExt cx="223610" cy="29890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370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49F76499-9EE0-48BC-A90E-A98CC5F588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7088" y="2037574"/>
                          <a:ext cx="223610" cy="29890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371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E329ADFA-FF3F-4A04-8E97-F2DC5BB35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157396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2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2AA30E1C-DE69-4F44-BBCA-1058C6895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23450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3" name="Graphic 17" descr="Database outline">
                          <a:extLst>
                            <a:ext uri="{FF2B5EF4-FFF2-40B4-BE49-F238E27FC236}">
                              <a16:creationId xmlns:a16="http://schemas.microsoft.com/office/drawing/2014/main" id="{587EFFA1-DF77-491F-A337-4623EEAD1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643" y="231161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63" name="Group 362">
                        <a:extLst>
                          <a:ext uri="{FF2B5EF4-FFF2-40B4-BE49-F238E27FC236}">
                            <a16:creationId xmlns:a16="http://schemas.microsoft.com/office/drawing/2014/main" id="{339C3883-87FE-422B-ABA3-AA3E82CF8B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1340" y="2089738"/>
                        <a:ext cx="226605" cy="304950"/>
                        <a:chOff x="4651637" y="2947879"/>
                        <a:chExt cx="226605" cy="304950"/>
                      </a:xfrm>
                    </p:grpSpPr>
                    <p:sp>
                      <p:nvSpPr>
                        <p:cNvPr id="364" name="Flowchart: Magnetic Disk 363">
                          <a:extLst>
                            <a:ext uri="{FF2B5EF4-FFF2-40B4-BE49-F238E27FC236}">
                              <a16:creationId xmlns:a16="http://schemas.microsoft.com/office/drawing/2014/main" id="{63A0FCB1-92ED-479D-971F-EC27C45F88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637" y="2952112"/>
                          <a:ext cx="223608" cy="300717"/>
                        </a:xfrm>
                        <a:prstGeom prst="flowChartMagneticDisk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6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D08B5311-E2B2-41CF-B73B-5BD030FEED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4632" y="2947879"/>
                          <a:ext cx="223610" cy="300717"/>
                          <a:chOff x="5281289" y="2441964"/>
                          <a:chExt cx="223610" cy="300717"/>
                        </a:xfrm>
                        <a:solidFill>
                          <a:srgbClr val="39C7C0"/>
                        </a:solidFill>
                      </p:grpSpPr>
                      <p:sp>
                        <p:nvSpPr>
                          <p:cNvPr id="366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DD52EEAB-E411-417B-AA56-DB9EC775A3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81289" y="2441964"/>
                            <a:ext cx="223610" cy="300717"/>
                          </a:xfrm>
                          <a:custGeom>
                            <a:avLst/>
                            <a:gdLst>
                              <a:gd name="connsiteX0" fmla="*/ 223611 w 223610"/>
                              <a:gd name="connsiteY0" fmla="*/ 266019 h 300717"/>
                              <a:gd name="connsiteX1" fmla="*/ 223611 w 223610"/>
                              <a:gd name="connsiteY1" fmla="*/ 34698 h 300717"/>
                              <a:gd name="connsiteX2" fmla="*/ 111805 w 223610"/>
                              <a:gd name="connsiteY2" fmla="*/ 0 h 300717"/>
                              <a:gd name="connsiteX3" fmla="*/ 0 w 223610"/>
                              <a:gd name="connsiteY3" fmla="*/ 34698 h 300717"/>
                              <a:gd name="connsiteX4" fmla="*/ 0 w 223610"/>
                              <a:gd name="connsiteY4" fmla="*/ 266019 h 300717"/>
                              <a:gd name="connsiteX5" fmla="*/ 111805 w 223610"/>
                              <a:gd name="connsiteY5" fmla="*/ 300718 h 300717"/>
                              <a:gd name="connsiteX6" fmla="*/ 223611 w 223610"/>
                              <a:gd name="connsiteY6" fmla="*/ 266019 h 300717"/>
                              <a:gd name="connsiteX7" fmla="*/ 111805 w 223610"/>
                              <a:gd name="connsiteY7" fmla="*/ 7711 h 300717"/>
                              <a:gd name="connsiteX8" fmla="*/ 215900 w 223610"/>
                              <a:gd name="connsiteY8" fmla="*/ 34698 h 300717"/>
                              <a:gd name="connsiteX9" fmla="*/ 111805 w 223610"/>
                              <a:gd name="connsiteY9" fmla="*/ 61686 h 300717"/>
                              <a:gd name="connsiteX10" fmla="*/ 7711 w 223610"/>
                              <a:gd name="connsiteY10" fmla="*/ 34698 h 300717"/>
                              <a:gd name="connsiteX11" fmla="*/ 111805 w 223610"/>
                              <a:gd name="connsiteY11" fmla="*/ 7711 h 300717"/>
                              <a:gd name="connsiteX12" fmla="*/ 7711 w 223610"/>
                              <a:gd name="connsiteY12" fmla="*/ 48038 h 300717"/>
                              <a:gd name="connsiteX13" fmla="*/ 111805 w 223610"/>
                              <a:gd name="connsiteY13" fmla="*/ 69396 h 300717"/>
                              <a:gd name="connsiteX14" fmla="*/ 215900 w 223610"/>
                              <a:gd name="connsiteY14" fmla="*/ 48038 h 300717"/>
                              <a:gd name="connsiteX15" fmla="*/ 215900 w 223610"/>
                              <a:gd name="connsiteY15" fmla="*/ 111805 h 300717"/>
                              <a:gd name="connsiteX16" fmla="*/ 111805 w 223610"/>
                              <a:gd name="connsiteY16" fmla="*/ 138793 h 300717"/>
                              <a:gd name="connsiteX17" fmla="*/ 7711 w 223610"/>
                              <a:gd name="connsiteY17" fmla="*/ 111805 h 300717"/>
                              <a:gd name="connsiteX18" fmla="*/ 7711 w 223610"/>
                              <a:gd name="connsiteY18" fmla="*/ 125145 h 300717"/>
                              <a:gd name="connsiteX19" fmla="*/ 111805 w 223610"/>
                              <a:gd name="connsiteY19" fmla="*/ 146503 h 300717"/>
                              <a:gd name="connsiteX20" fmla="*/ 215900 w 223610"/>
                              <a:gd name="connsiteY20" fmla="*/ 125145 h 300717"/>
                              <a:gd name="connsiteX21" fmla="*/ 215900 w 223610"/>
                              <a:gd name="connsiteY21" fmla="*/ 188912 h 300717"/>
                              <a:gd name="connsiteX22" fmla="*/ 111805 w 223610"/>
                              <a:gd name="connsiteY22" fmla="*/ 215900 h 300717"/>
                              <a:gd name="connsiteX23" fmla="*/ 7711 w 223610"/>
                              <a:gd name="connsiteY23" fmla="*/ 188912 h 300717"/>
                              <a:gd name="connsiteX24" fmla="*/ 7711 w 223610"/>
                              <a:gd name="connsiteY24" fmla="*/ 266019 h 300717"/>
                              <a:gd name="connsiteX25" fmla="*/ 7711 w 223610"/>
                              <a:gd name="connsiteY25" fmla="*/ 202252 h 300717"/>
                              <a:gd name="connsiteX26" fmla="*/ 111805 w 223610"/>
                              <a:gd name="connsiteY26" fmla="*/ 223611 h 300717"/>
                              <a:gd name="connsiteX27" fmla="*/ 215900 w 223610"/>
                              <a:gd name="connsiteY27" fmla="*/ 202252 h 300717"/>
                              <a:gd name="connsiteX28" fmla="*/ 215900 w 223610"/>
                              <a:gd name="connsiteY28" fmla="*/ 266019 h 300717"/>
                              <a:gd name="connsiteX29" fmla="*/ 111805 w 223610"/>
                              <a:gd name="connsiteY29" fmla="*/ 293007 h 300717"/>
                              <a:gd name="connsiteX30" fmla="*/ 7711 w 223610"/>
                              <a:gd name="connsiteY30" fmla="*/ 266019 h 3007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</a:cxnLst>
                            <a:rect l="l" t="t" r="r" b="b"/>
                            <a:pathLst>
                              <a:path w="223610" h="300717">
                                <a:moveTo>
                                  <a:pt x="223611" y="266019"/>
                                </a:moveTo>
                                <a:lnTo>
                                  <a:pt x="223611" y="34698"/>
                                </a:lnTo>
                                <a:cubicBezTo>
                                  <a:pt x="223611" y="12160"/>
                                  <a:pt x="166008" y="0"/>
                                  <a:pt x="111805" y="0"/>
                                </a:cubicBezTo>
                                <a:cubicBezTo>
                                  <a:pt x="57603" y="0"/>
                                  <a:pt x="0" y="12160"/>
                                  <a:pt x="0" y="34698"/>
                                </a:cubicBezTo>
                                <a:lnTo>
                                  <a:pt x="0" y="266019"/>
                                </a:lnTo>
                                <a:cubicBezTo>
                                  <a:pt x="0" y="288558"/>
                                  <a:pt x="57603" y="300718"/>
                                  <a:pt x="111805" y="300718"/>
                                </a:cubicBezTo>
                                <a:cubicBezTo>
                                  <a:pt x="166008" y="300718"/>
                                  <a:pt x="223611" y="288558"/>
                                  <a:pt x="223611" y="266019"/>
                                </a:cubicBezTo>
                                <a:close/>
                                <a:moveTo>
                                  <a:pt x="111805" y="7711"/>
                                </a:moveTo>
                                <a:cubicBezTo>
                                  <a:pt x="171382" y="7711"/>
                                  <a:pt x="215900" y="21976"/>
                                  <a:pt x="215900" y="34698"/>
                                </a:cubicBezTo>
                                <a:cubicBezTo>
                                  <a:pt x="215900" y="47421"/>
                                  <a:pt x="171382" y="61686"/>
                                  <a:pt x="111805" y="61686"/>
                                </a:cubicBezTo>
                                <a:cubicBezTo>
                                  <a:pt x="52228" y="61686"/>
                                  <a:pt x="7711" y="47421"/>
                                  <a:pt x="7711" y="34698"/>
                                </a:cubicBezTo>
                                <a:cubicBezTo>
                                  <a:pt x="7711" y="21976"/>
                                  <a:pt x="52228" y="7711"/>
                                  <a:pt x="111805" y="7711"/>
                                </a:cubicBezTo>
                                <a:close/>
                                <a:moveTo>
                                  <a:pt x="7711" y="48038"/>
                                </a:moveTo>
                                <a:cubicBezTo>
                                  <a:pt x="25172" y="61994"/>
                                  <a:pt x="69524" y="69396"/>
                                  <a:pt x="111805" y="69396"/>
                                </a:cubicBezTo>
                                <a:cubicBezTo>
                                  <a:pt x="154087" y="69396"/>
                                  <a:pt x="198439" y="61994"/>
                                  <a:pt x="215900" y="48038"/>
                                </a:cubicBezTo>
                                <a:lnTo>
                                  <a:pt x="215900" y="111805"/>
                                </a:lnTo>
                                <a:cubicBezTo>
                                  <a:pt x="215900" y="124528"/>
                                  <a:pt x="171382" y="138793"/>
                                  <a:pt x="111805" y="138793"/>
                                </a:cubicBezTo>
                                <a:cubicBezTo>
                                  <a:pt x="52228" y="138793"/>
                                  <a:pt x="7711" y="124528"/>
                                  <a:pt x="7711" y="111805"/>
                                </a:cubicBezTo>
                                <a:close/>
                                <a:moveTo>
                                  <a:pt x="7711" y="125145"/>
                                </a:moveTo>
                                <a:cubicBezTo>
                                  <a:pt x="25172" y="139101"/>
                                  <a:pt x="69524" y="146503"/>
                                  <a:pt x="111805" y="146503"/>
                                </a:cubicBezTo>
                                <a:cubicBezTo>
                                  <a:pt x="154087" y="146503"/>
                                  <a:pt x="198439" y="139101"/>
                                  <a:pt x="215900" y="125145"/>
                                </a:cubicBezTo>
                                <a:lnTo>
                                  <a:pt x="215900" y="188912"/>
                                </a:lnTo>
                                <a:cubicBezTo>
                                  <a:pt x="215900" y="201635"/>
                                  <a:pt x="171382" y="215900"/>
                                  <a:pt x="111805" y="215900"/>
                                </a:cubicBezTo>
                                <a:cubicBezTo>
                                  <a:pt x="52228" y="215900"/>
                                  <a:pt x="7711" y="201635"/>
                                  <a:pt x="7711" y="188912"/>
                                </a:cubicBezTo>
                                <a:close/>
                                <a:moveTo>
                                  <a:pt x="7711" y="266019"/>
                                </a:moveTo>
                                <a:lnTo>
                                  <a:pt x="7711" y="202252"/>
                                </a:lnTo>
                                <a:cubicBezTo>
                                  <a:pt x="25172" y="216208"/>
                                  <a:pt x="69524" y="223611"/>
                                  <a:pt x="111805" y="223611"/>
                                </a:cubicBezTo>
                                <a:cubicBezTo>
                                  <a:pt x="154087" y="223611"/>
                                  <a:pt x="198439" y="216208"/>
                                  <a:pt x="215900" y="202252"/>
                                </a:cubicBezTo>
                                <a:lnTo>
                                  <a:pt x="215900" y="266019"/>
                                </a:lnTo>
                                <a:cubicBezTo>
                                  <a:pt x="215900" y="278742"/>
                                  <a:pt x="171382" y="293007"/>
                                  <a:pt x="111805" y="293007"/>
                                </a:cubicBezTo>
                                <a:cubicBezTo>
                                  <a:pt x="52228" y="293007"/>
                                  <a:pt x="7711" y="278742"/>
                                  <a:pt x="7711" y="26601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dirty="0"/>
                          </a:p>
                        </p:txBody>
                      </p:sp>
                      <p:sp>
                        <p:nvSpPr>
                          <p:cNvPr id="367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B9B7412D-F3AB-4623-AE58-526B8E4A6A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534493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68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FE5FAF63-6EC5-4221-8CB4-90A8142828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11600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69" name="Graphic 18" descr="Database outline">
                            <a:extLst>
                              <a:ext uri="{FF2B5EF4-FFF2-40B4-BE49-F238E27FC236}">
                                <a16:creationId xmlns:a16="http://schemas.microsoft.com/office/drawing/2014/main" id="{84059C41-27D2-44C0-BC1C-3E2CB8DCD5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491" y="2688707"/>
                            <a:ext cx="15421" cy="15421"/>
                          </a:xfrm>
                          <a:custGeom>
                            <a:avLst/>
                            <a:gdLst>
                              <a:gd name="connsiteX0" fmla="*/ 15421 w 15421"/>
                              <a:gd name="connsiteY0" fmla="*/ 7711 h 15421"/>
                              <a:gd name="connsiteX1" fmla="*/ 7711 w 15421"/>
                              <a:gd name="connsiteY1" fmla="*/ 15421 h 15421"/>
                              <a:gd name="connsiteX2" fmla="*/ 0 w 15421"/>
                              <a:gd name="connsiteY2" fmla="*/ 7711 h 15421"/>
                              <a:gd name="connsiteX3" fmla="*/ 7711 w 15421"/>
                              <a:gd name="connsiteY3" fmla="*/ 0 h 15421"/>
                              <a:gd name="connsiteX4" fmla="*/ 15421 w 15421"/>
                              <a:gd name="connsiteY4" fmla="*/ 7711 h 154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21" h="15421">
                                <a:moveTo>
                                  <a:pt x="15421" y="7711"/>
                                </a:moveTo>
                                <a:cubicBezTo>
                                  <a:pt x="15421" y="11969"/>
                                  <a:pt x="11969" y="15421"/>
                                  <a:pt x="7711" y="15421"/>
                                </a:cubicBezTo>
                                <a:cubicBezTo>
                                  <a:pt x="3452" y="15421"/>
                                  <a:pt x="0" y="11969"/>
                                  <a:pt x="0" y="7711"/>
                                </a:cubicBezTo>
                                <a:cubicBezTo>
                                  <a:pt x="0" y="3452"/>
                                  <a:pt x="3452" y="0"/>
                                  <a:pt x="7711" y="0"/>
                                </a:cubicBezTo>
                                <a:cubicBezTo>
                                  <a:pt x="11969" y="0"/>
                                  <a:pt x="15421" y="3452"/>
                                  <a:pt x="15421" y="77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770" cap="flat">
                            <a:solidFill>
                              <a:srgbClr val="39C7C0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8" name="Group 357">
                      <a:extLst>
                        <a:ext uri="{FF2B5EF4-FFF2-40B4-BE49-F238E27FC236}">
                          <a16:creationId xmlns:a16="http://schemas.microsoft.com/office/drawing/2014/main" id="{86F580EF-4FBC-4363-A2DC-8063D9FC3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7607" y="2288606"/>
                      <a:ext cx="410616" cy="410616"/>
                      <a:chOff x="5529943" y="2152261"/>
                      <a:chExt cx="585768" cy="585767"/>
                    </a:xfrm>
                  </p:grpSpPr>
                  <p:sp>
                    <p:nvSpPr>
                      <p:cNvPr id="359" name="Rectangle: Rounded Corners 358">
                        <a:extLst>
                          <a:ext uri="{FF2B5EF4-FFF2-40B4-BE49-F238E27FC236}">
                            <a16:creationId xmlns:a16="http://schemas.microsoft.com/office/drawing/2014/main" id="{22884E1A-E85C-4B3C-B2CB-AA391F34F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9943" y="2152261"/>
                        <a:ext cx="585768" cy="585767"/>
                      </a:xfrm>
                      <a:prstGeom prst="roundRect">
                        <a:avLst>
                          <a:gd name="adj" fmla="val 6061"/>
                        </a:avLst>
                      </a:prstGeom>
                      <a:solidFill>
                        <a:schemeClr val="bg1"/>
                      </a:solidFill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0" name="Straight Connector 359">
                        <a:extLst>
                          <a:ext uri="{FF2B5EF4-FFF2-40B4-BE49-F238E27FC236}">
                            <a16:creationId xmlns:a16="http://schemas.microsoft.com/office/drawing/2014/main" id="{412FC4BD-6854-431A-B662-9AC9992D4B5B}"/>
                          </a:ext>
                        </a:extLst>
                      </p:cNvPr>
                      <p:cNvCxnSpPr>
                        <a:cxnSpLocks/>
                        <a:stCxn id="359" idx="1"/>
                        <a:endCxn id="359" idx="3"/>
                      </p:cNvCxnSpPr>
                      <p:nvPr/>
                    </p:nvCxnSpPr>
                    <p:spPr>
                      <a:xfrm>
                        <a:off x="5529943" y="2445145"/>
                        <a:ext cx="58576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1" name="Straight Connector 360">
                        <a:extLst>
                          <a:ext uri="{FF2B5EF4-FFF2-40B4-BE49-F238E27FC236}">
                            <a16:creationId xmlns:a16="http://schemas.microsoft.com/office/drawing/2014/main" id="{90FC5BD5-5C99-46A0-B549-B3C4F471596C}"/>
                          </a:ext>
                        </a:extLst>
                      </p:cNvPr>
                      <p:cNvCxnSpPr>
                        <a:cxnSpLocks/>
                        <a:endCxn id="359" idx="0"/>
                      </p:cNvCxnSpPr>
                      <p:nvPr/>
                    </p:nvCxnSpPr>
                    <p:spPr>
                      <a:xfrm flipV="1">
                        <a:off x="5812972" y="2152261"/>
                        <a:ext cx="9855" cy="566058"/>
                      </a:xfrm>
                      <a:prstGeom prst="line">
                        <a:avLst/>
                      </a:prstGeom>
                      <a:ln w="12700">
                        <a:solidFill>
                          <a:srgbClr val="39C7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353" name="Graphic 352" descr="Bar chart with solid fill">
                    <a:extLst>
                      <a:ext uri="{FF2B5EF4-FFF2-40B4-BE49-F238E27FC236}">
                        <a16:creationId xmlns:a16="http://schemas.microsoft.com/office/drawing/2014/main" id="{0411F565-D683-4DE5-80B5-9048C5F99A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5603" y="2663169"/>
                    <a:ext cx="162518" cy="162518"/>
                  </a:xfrm>
                  <a:prstGeom prst="rect">
                    <a:avLst/>
                  </a:prstGeom>
                </p:spPr>
              </p:pic>
              <p:pic>
                <p:nvPicPr>
                  <p:cNvPr id="354" name="Graphic 353" descr="Hierarchy with solid fill">
                    <a:extLst>
                      <a:ext uri="{FF2B5EF4-FFF2-40B4-BE49-F238E27FC236}">
                        <a16:creationId xmlns:a16="http://schemas.microsoft.com/office/drawing/2014/main" id="{69A45548-46A8-4EFC-BE94-B2D9388925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6528" y="2844796"/>
                    <a:ext cx="196562" cy="196562"/>
                  </a:xfrm>
                  <a:prstGeom prst="rect">
                    <a:avLst/>
                  </a:prstGeom>
                </p:spPr>
              </p:pic>
              <p:pic>
                <p:nvPicPr>
                  <p:cNvPr id="355" name="Graphic 354" descr="Signal with solid fill">
                    <a:extLst>
                      <a:ext uri="{FF2B5EF4-FFF2-40B4-BE49-F238E27FC236}">
                        <a16:creationId xmlns:a16="http://schemas.microsoft.com/office/drawing/2014/main" id="{DC8CBCD6-B9AF-46CC-9D77-ACD2FF616F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200182" y="2689151"/>
                    <a:ext cx="121692" cy="121692"/>
                  </a:xfrm>
                  <a:prstGeom prst="rect">
                    <a:avLst/>
                  </a:prstGeom>
                </p:spPr>
              </p:pic>
              <p:pic>
                <p:nvPicPr>
                  <p:cNvPr id="356" name="Graphic 355" descr="Signal with solid fill">
                    <a:extLst>
                      <a:ext uri="{FF2B5EF4-FFF2-40B4-BE49-F238E27FC236}">
                        <a16:creationId xmlns:a16="http://schemas.microsoft.com/office/drawing/2014/main" id="{AB52CA77-E2E6-494E-A32E-AA03F8B03E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000512" y="2888710"/>
                    <a:ext cx="121692" cy="1216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18F1AF7B-5900-44AC-A8D1-7898D51FD62F}"/>
                    </a:ext>
                  </a:extLst>
                </p:cNvPr>
                <p:cNvSpPr txBox="1"/>
                <p:nvPr/>
              </p:nvSpPr>
              <p:spPr>
                <a:xfrm>
                  <a:off x="1687909" y="2661365"/>
                  <a:ext cx="200696" cy="144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500" dirty="0"/>
                    <a:t>.</a:t>
                  </a:r>
                </a:p>
              </p:txBody>
            </p: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F16B9FB7-A853-45A8-B72B-36BB0FBA87E4}"/>
                  </a:ext>
                </a:extLst>
              </p:cNvPr>
              <p:cNvSpPr txBox="1"/>
              <p:nvPr/>
            </p:nvSpPr>
            <p:spPr>
              <a:xfrm>
                <a:off x="1178035" y="2893108"/>
                <a:ext cx="3834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1000" b="1" i="0" u="none" strike="noStrike" baseline="0" dirty="0">
                    <a:cs typeface="Quire Sans" panose="020B0502040204020203" pitchFamily="34" charset="0"/>
                  </a:rPr>
                  <a:t>EMR</a:t>
                </a:r>
                <a:r>
                  <a:rPr lang="en-US" sz="1000" b="1" i="0" u="none" strike="noStrike" baseline="-25000" dirty="0">
                    <a:cs typeface="Quire Sans" panose="020B0502040204020203" pitchFamily="34" charset="0"/>
                  </a:rPr>
                  <a:t>n</a:t>
                </a:r>
                <a:endParaRPr lang="en-US" sz="1000" b="1" baseline="-25000" dirty="0">
                  <a:cs typeface="Quire Sans" panose="020B0502040204020203" pitchFamily="34" charset="0"/>
                </a:endParaRPr>
              </a:p>
            </p:txBody>
          </p:sp>
        </p:grpSp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9E3D6BDC-4C16-4826-9CB1-F11D91E60B24}"/>
                </a:ext>
              </a:extLst>
            </p:cNvPr>
            <p:cNvSpPr/>
            <p:nvPr/>
          </p:nvSpPr>
          <p:spPr>
            <a:xfrm>
              <a:off x="3056841" y="1933686"/>
              <a:ext cx="1431671" cy="3429000"/>
            </a:xfrm>
            <a:prstGeom prst="roundRect">
              <a:avLst>
                <a:gd name="adj" fmla="val 4971"/>
              </a:avLst>
            </a:prstGeom>
            <a:solidFill>
              <a:srgbClr val="FEFDEB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A70D32FB-6807-46A1-99ED-7DB79006F872}"/>
                </a:ext>
              </a:extLst>
            </p:cNvPr>
            <p:cNvSpPr txBox="1"/>
            <p:nvPr/>
          </p:nvSpPr>
          <p:spPr>
            <a:xfrm>
              <a:off x="3080004" y="1514435"/>
              <a:ext cx="1291380" cy="39400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b="1" i="0" u="sng" strike="noStrike" baseline="0" dirty="0">
                  <a:solidFill>
                    <a:srgbClr val="333333"/>
                  </a:solidFill>
                </a:rPr>
                <a:t>Schema</a:t>
              </a:r>
            </a:p>
            <a:p>
              <a:pPr algn="ctr"/>
              <a:r>
                <a:rPr lang="en-US" sz="1600" b="1" i="0" u="sng" strike="noStrike" baseline="0" dirty="0">
                  <a:solidFill>
                    <a:srgbClr val="333333"/>
                  </a:solidFill>
                </a:rPr>
                <a:t> Acquisition</a:t>
              </a:r>
              <a:endParaRPr lang="en-US" sz="1600" b="1" u="sng" baseline="-25000" dirty="0">
                <a:cs typeface="Quire Sans" panose="020B0502040204020203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7FD0C495-29C0-4F05-99C2-6D5A8DC69539}"/>
                </a:ext>
              </a:extLst>
            </p:cNvPr>
            <p:cNvSpPr txBox="1"/>
            <p:nvPr/>
          </p:nvSpPr>
          <p:spPr>
            <a:xfrm>
              <a:off x="1684011" y="1514435"/>
              <a:ext cx="948895" cy="39400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b="1" i="0" u="sng" strike="noStrike" baseline="0" dirty="0">
                  <a:solidFill>
                    <a:srgbClr val="333333"/>
                  </a:solidFill>
                </a:rPr>
                <a:t>EMR Data</a:t>
              </a:r>
            </a:p>
            <a:p>
              <a:pPr algn="ctr"/>
              <a:r>
                <a:rPr lang="en-US" sz="1600" b="1" i="0" u="sng" strike="noStrike" baseline="0" dirty="0">
                  <a:solidFill>
                    <a:srgbClr val="333333"/>
                  </a:solidFill>
                </a:rPr>
                <a:t>Sources</a:t>
              </a:r>
              <a:endParaRPr lang="en-US" sz="1600" b="1" u="sng" baseline="-25000" dirty="0">
                <a:cs typeface="Quire Sans" panose="020B0502040204020203" pitchFamily="34" charset="0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230BF1-1230-4C79-B286-96EDF205EB2E}"/>
                </a:ext>
              </a:extLst>
            </p:cNvPr>
            <p:cNvSpPr txBox="1"/>
            <p:nvPr/>
          </p:nvSpPr>
          <p:spPr>
            <a:xfrm>
              <a:off x="5089068" y="1514435"/>
              <a:ext cx="1544384" cy="39400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b="1" i="0" u="sng" strike="noStrike" baseline="0" dirty="0">
                  <a:solidFill>
                    <a:srgbClr val="333333"/>
                  </a:solidFill>
                </a:rPr>
                <a:t>Semantic Enriched Sentences Generation</a:t>
              </a:r>
              <a:endParaRPr lang="en-US" sz="1600" b="1" u="sng" baseline="-25000" dirty="0">
                <a:cs typeface="Quire Sans" panose="020B0502040204020203" pitchFamily="34" charset="0"/>
              </a:endParaRPr>
            </a:p>
          </p:txBody>
        </p:sp>
        <p:pic>
          <p:nvPicPr>
            <p:cNvPr id="386" name="Graphic 385" descr="Hierarchy with solid fill">
              <a:extLst>
                <a:ext uri="{FF2B5EF4-FFF2-40B4-BE49-F238E27FC236}">
                  <a16:creationId xmlns:a16="http://schemas.microsoft.com/office/drawing/2014/main" id="{5C9F4605-DC23-41B9-8A90-A04D84F61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flipH="1">
              <a:off x="3362108" y="2102994"/>
              <a:ext cx="814783" cy="8147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214D0A25-7571-473B-BE0E-A4AC674600E2}"/>
                </a:ext>
              </a:extLst>
            </p:cNvPr>
            <p:cNvGrpSpPr/>
            <p:nvPr/>
          </p:nvGrpSpPr>
          <p:grpSpPr>
            <a:xfrm>
              <a:off x="3292869" y="4347197"/>
              <a:ext cx="953260" cy="284947"/>
              <a:chOff x="5136817" y="4181985"/>
              <a:chExt cx="953260" cy="284947"/>
            </a:xfrm>
          </p:grpSpPr>
          <p:pic>
            <p:nvPicPr>
              <p:cNvPr id="389" name="Graphic 388" descr="Books with solid fill">
                <a:extLst>
                  <a:ext uri="{FF2B5EF4-FFF2-40B4-BE49-F238E27FC236}">
                    <a16:creationId xmlns:a16="http://schemas.microsoft.com/office/drawing/2014/main" id="{65E9518B-CA55-4491-AD2B-2C0EF6461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64707" y="4181985"/>
                <a:ext cx="284946" cy="284946"/>
              </a:xfrm>
              <a:prstGeom prst="rect">
                <a:avLst/>
              </a:prstGeom>
            </p:spPr>
          </p:pic>
          <p:pic>
            <p:nvPicPr>
              <p:cNvPr id="391" name="Graphic 390" descr="Network with solid fill">
                <a:extLst>
                  <a:ext uri="{FF2B5EF4-FFF2-40B4-BE49-F238E27FC236}">
                    <a16:creationId xmlns:a16="http://schemas.microsoft.com/office/drawing/2014/main" id="{036D2FE4-4043-401E-B00A-C73E5FE8F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05130" y="4181985"/>
                <a:ext cx="284947" cy="284947"/>
              </a:xfrm>
              <a:prstGeom prst="rect">
                <a:avLst/>
              </a:prstGeom>
            </p:spPr>
          </p:pic>
          <p:pic>
            <p:nvPicPr>
              <p:cNvPr id="393" name="Graphic 392" descr="Database with solid fill">
                <a:extLst>
                  <a:ext uri="{FF2B5EF4-FFF2-40B4-BE49-F238E27FC236}">
                    <a16:creationId xmlns:a16="http://schemas.microsoft.com/office/drawing/2014/main" id="{A6708112-751F-46B5-8C2C-F116236A1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5136817" y="4181985"/>
                <a:ext cx="264148" cy="264148"/>
              </a:xfrm>
              <a:prstGeom prst="rect">
                <a:avLst/>
              </a:prstGeom>
            </p:spPr>
          </p:pic>
        </p:grp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50F8E49A-1C89-478A-B456-1411402CA892}"/>
                </a:ext>
              </a:extLst>
            </p:cNvPr>
            <p:cNvSpPr txBox="1"/>
            <p:nvPr/>
          </p:nvSpPr>
          <p:spPr>
            <a:xfrm>
              <a:off x="3042851" y="4737930"/>
              <a:ext cx="1453295" cy="33208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200" b="1" i="0" u="none" strike="noStrike" baseline="0" dirty="0"/>
                <a:t>Terminological</a:t>
              </a:r>
            </a:p>
            <a:p>
              <a:pPr algn="ctr">
                <a:lnSpc>
                  <a:spcPts val="1100"/>
                </a:lnSpc>
              </a:pPr>
              <a:r>
                <a:rPr lang="en-US" sz="1200" b="1" i="0" u="none" strike="noStrike" baseline="0" dirty="0"/>
                <a:t>Standard Dictionaries </a:t>
              </a:r>
            </a:p>
            <a:p>
              <a:pPr algn="ctr">
                <a:lnSpc>
                  <a:spcPts val="1100"/>
                </a:lnSpc>
              </a:pPr>
              <a:r>
                <a:rPr lang="en-US" sz="800" b="1" dirty="0">
                  <a:cs typeface="Quire Sans" panose="020B0502040204020203" pitchFamily="34" charset="0"/>
                </a:rPr>
                <a:t>(UMLS , </a:t>
              </a:r>
              <a:r>
                <a:rPr lang="en-US" sz="800" b="1" i="0" u="none" strike="noStrike" baseline="0" dirty="0">
                  <a:latin typeface="NimbusRomNo9L-Regu"/>
                </a:rPr>
                <a:t>SNOMED-CT</a:t>
              </a:r>
              <a:r>
                <a:rPr lang="en-US" sz="800" b="1" dirty="0">
                  <a:cs typeface="Quire Sans" panose="020B0502040204020203" pitchFamily="34" charset="0"/>
                </a:rPr>
                <a:t> or LONICS)</a:t>
              </a:r>
              <a:endParaRPr lang="en-US" sz="800" b="1" baseline="-25000" dirty="0">
                <a:cs typeface="Quire Sans" panose="020B0502040204020203" pitchFamily="34" charset="0"/>
              </a:endParaRPr>
            </a:p>
          </p:txBody>
        </p:sp>
        <p:pic>
          <p:nvPicPr>
            <p:cNvPr id="398" name="Graphic 397" descr="Arrow Right with solid fill">
              <a:extLst>
                <a:ext uri="{FF2B5EF4-FFF2-40B4-BE49-F238E27FC236}">
                  <a16:creationId xmlns:a16="http://schemas.microsoft.com/office/drawing/2014/main" id="{3915E3B0-E9C7-4AB0-9070-B4A2BD0D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2724919" y="2217388"/>
              <a:ext cx="304950" cy="304950"/>
            </a:xfrm>
            <a:prstGeom prst="rect">
              <a:avLst/>
            </a:prstGeom>
          </p:spPr>
        </p:pic>
        <p:pic>
          <p:nvPicPr>
            <p:cNvPr id="399" name="Graphic 398" descr="Arrow Right with solid fill">
              <a:extLst>
                <a:ext uri="{FF2B5EF4-FFF2-40B4-BE49-F238E27FC236}">
                  <a16:creationId xmlns:a16="http://schemas.microsoft.com/office/drawing/2014/main" id="{21151970-5044-49E2-BF30-9492ED57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2724919" y="2822218"/>
              <a:ext cx="304950" cy="304950"/>
            </a:xfrm>
            <a:prstGeom prst="rect">
              <a:avLst/>
            </a:prstGeom>
          </p:spPr>
        </p:pic>
        <p:pic>
          <p:nvPicPr>
            <p:cNvPr id="400" name="Graphic 399" descr="Arrow Right with solid fill">
              <a:extLst>
                <a:ext uri="{FF2B5EF4-FFF2-40B4-BE49-F238E27FC236}">
                  <a16:creationId xmlns:a16="http://schemas.microsoft.com/office/drawing/2014/main" id="{42DB6B31-2834-4E34-938C-B28C3A1BA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2724919" y="3431580"/>
              <a:ext cx="304950" cy="304950"/>
            </a:xfrm>
            <a:prstGeom prst="rect">
              <a:avLst/>
            </a:prstGeom>
          </p:spPr>
        </p:pic>
        <p:pic>
          <p:nvPicPr>
            <p:cNvPr id="401" name="Graphic 400" descr="Arrow Right with solid fill">
              <a:extLst>
                <a:ext uri="{FF2B5EF4-FFF2-40B4-BE49-F238E27FC236}">
                  <a16:creationId xmlns:a16="http://schemas.microsoft.com/office/drawing/2014/main" id="{0BA390A9-DDE1-47F2-B075-6CD265B01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2724919" y="4071351"/>
              <a:ext cx="304950" cy="304950"/>
            </a:xfrm>
            <a:prstGeom prst="rect">
              <a:avLst/>
            </a:prstGeom>
          </p:spPr>
        </p:pic>
        <p:pic>
          <p:nvPicPr>
            <p:cNvPr id="402" name="Graphic 401" descr="Arrow Right with solid fill">
              <a:extLst>
                <a:ext uri="{FF2B5EF4-FFF2-40B4-BE49-F238E27FC236}">
                  <a16:creationId xmlns:a16="http://schemas.microsoft.com/office/drawing/2014/main" id="{CF82A806-5AFD-463F-B879-DC84A2479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2732579" y="4882541"/>
              <a:ext cx="304950" cy="304950"/>
            </a:xfrm>
            <a:prstGeom prst="rect">
              <a:avLst/>
            </a:prstGeom>
          </p:spPr>
        </p:pic>
        <p:pic>
          <p:nvPicPr>
            <p:cNvPr id="412" name="Graphic 411" descr="Arrow Right with solid fill">
              <a:extLst>
                <a:ext uri="{FF2B5EF4-FFF2-40B4-BE49-F238E27FC236}">
                  <a16:creationId xmlns:a16="http://schemas.microsoft.com/office/drawing/2014/main" id="{4142FFBA-2EE6-4E51-8158-5D1A570F9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5400000">
              <a:off x="3644662" y="2900543"/>
              <a:ext cx="249674" cy="249674"/>
            </a:xfrm>
            <a:prstGeom prst="rect">
              <a:avLst/>
            </a:prstGeom>
          </p:spPr>
        </p:pic>
        <p:pic>
          <p:nvPicPr>
            <p:cNvPr id="413" name="Graphic 412" descr="Arrow Right with solid fill">
              <a:extLst>
                <a:ext uri="{FF2B5EF4-FFF2-40B4-BE49-F238E27FC236}">
                  <a16:creationId xmlns:a16="http://schemas.microsoft.com/office/drawing/2014/main" id="{9C41EA12-4F0B-4E94-9D0B-3A41A98B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16200000">
              <a:off x="3633977" y="4050985"/>
              <a:ext cx="249674" cy="249674"/>
            </a:xfrm>
            <a:prstGeom prst="rect">
              <a:avLst/>
            </a:prstGeom>
          </p:spPr>
        </p:pic>
        <p:sp>
          <p:nvSpPr>
            <p:cNvPr id="426" name="Rectangle: Rounded Corners 425">
              <a:extLst>
                <a:ext uri="{FF2B5EF4-FFF2-40B4-BE49-F238E27FC236}">
                  <a16:creationId xmlns:a16="http://schemas.microsoft.com/office/drawing/2014/main" id="{28C57606-EFAC-4FC5-9214-71BA00E4641A}"/>
                </a:ext>
              </a:extLst>
            </p:cNvPr>
            <p:cNvSpPr/>
            <p:nvPr/>
          </p:nvSpPr>
          <p:spPr>
            <a:xfrm>
              <a:off x="4876854" y="1956433"/>
              <a:ext cx="1839432" cy="3429000"/>
            </a:xfrm>
            <a:prstGeom prst="roundRect">
              <a:avLst>
                <a:gd name="adj" fmla="val 4971"/>
              </a:avLst>
            </a:prstGeom>
            <a:solidFill>
              <a:srgbClr val="F2FBFA"/>
            </a:solidFill>
            <a:ln w="19050">
              <a:solidFill>
                <a:srgbClr val="39C7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7" name="Graphic 426" descr="Arrow Right with solid fill">
              <a:extLst>
                <a:ext uri="{FF2B5EF4-FFF2-40B4-BE49-F238E27FC236}">
                  <a16:creationId xmlns:a16="http://schemas.microsoft.com/office/drawing/2014/main" id="{21AF4253-D9E9-4BEA-ABE1-34950D68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514236" y="3515457"/>
              <a:ext cx="304950" cy="304950"/>
            </a:xfrm>
            <a:prstGeom prst="rect">
              <a:avLst/>
            </a:prstGeom>
          </p:spPr>
        </p:pic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EE551979-0CE5-40AF-BE2D-F8F2BAF5BA25}"/>
                </a:ext>
              </a:extLst>
            </p:cNvPr>
            <p:cNvGrpSpPr/>
            <p:nvPr/>
          </p:nvGrpSpPr>
          <p:grpSpPr>
            <a:xfrm>
              <a:off x="5143193" y="2868192"/>
              <a:ext cx="1287676" cy="722026"/>
              <a:chOff x="4066378" y="2980593"/>
              <a:chExt cx="1353905" cy="759163"/>
            </a:xfrm>
          </p:grpSpPr>
          <p:pic>
            <p:nvPicPr>
              <p:cNvPr id="442" name="Picture 441">
                <a:extLst>
                  <a:ext uri="{FF2B5EF4-FFF2-40B4-BE49-F238E27FC236}">
                    <a16:creationId xmlns:a16="http://schemas.microsoft.com/office/drawing/2014/main" id="{11FBC469-CF5A-4C4E-B1A9-EE2FC4CAE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66378" y="3246890"/>
                <a:ext cx="452750" cy="492866"/>
              </a:xfrm>
              <a:prstGeom prst="rect">
                <a:avLst/>
              </a:prstGeom>
            </p:spPr>
          </p:pic>
          <p:pic>
            <p:nvPicPr>
              <p:cNvPr id="443" name="Picture 442">
                <a:extLst>
                  <a:ext uri="{FF2B5EF4-FFF2-40B4-BE49-F238E27FC236}">
                    <a16:creationId xmlns:a16="http://schemas.microsoft.com/office/drawing/2014/main" id="{586FF973-E059-437B-89E9-A97AFD077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colorTemperature colorTemp="53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19392" y="3246890"/>
                <a:ext cx="452750" cy="492866"/>
              </a:xfrm>
              <a:prstGeom prst="rect">
                <a:avLst/>
              </a:prstGeom>
            </p:spPr>
          </p:pic>
          <p:pic>
            <p:nvPicPr>
              <p:cNvPr id="444" name="Picture 443">
                <a:extLst>
                  <a:ext uri="{FF2B5EF4-FFF2-40B4-BE49-F238E27FC236}">
                    <a16:creationId xmlns:a16="http://schemas.microsoft.com/office/drawing/2014/main" id="{06CD5CD0-9A8D-4CB5-A7B7-B09C71F34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colorTemperature colorTemp="88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67533" y="3246890"/>
                <a:ext cx="452750" cy="492866"/>
              </a:xfrm>
              <a:prstGeom prst="rect">
                <a:avLst/>
              </a:prstGeom>
            </p:spPr>
          </p:pic>
          <p:pic>
            <p:nvPicPr>
              <p:cNvPr id="447" name="Graphic 446" descr="Arrow Right with solid fill">
                <a:extLst>
                  <a:ext uri="{FF2B5EF4-FFF2-40B4-BE49-F238E27FC236}">
                    <a16:creationId xmlns:a16="http://schemas.microsoft.com/office/drawing/2014/main" id="{10160DB9-A028-46B2-AEA5-7A7DF0B5A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 rot="5400000">
                <a:off x="4201786" y="2997606"/>
                <a:ext cx="249674" cy="249674"/>
              </a:xfrm>
              <a:prstGeom prst="rect">
                <a:avLst/>
              </a:prstGeom>
            </p:spPr>
          </p:pic>
          <p:pic>
            <p:nvPicPr>
              <p:cNvPr id="448" name="Graphic 447" descr="Arrow Right with solid fill">
                <a:extLst>
                  <a:ext uri="{FF2B5EF4-FFF2-40B4-BE49-F238E27FC236}">
                    <a16:creationId xmlns:a16="http://schemas.microsoft.com/office/drawing/2014/main" id="{E36C5B00-92B5-4EF1-9C5E-E23E8EAF1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 rot="5400000">
                <a:off x="4654860" y="2980593"/>
                <a:ext cx="249674" cy="249674"/>
              </a:xfrm>
              <a:prstGeom prst="rect">
                <a:avLst/>
              </a:prstGeom>
            </p:spPr>
          </p:pic>
          <p:pic>
            <p:nvPicPr>
              <p:cNvPr id="449" name="Graphic 448" descr="Arrow Right with solid fill">
                <a:extLst>
                  <a:ext uri="{FF2B5EF4-FFF2-40B4-BE49-F238E27FC236}">
                    <a16:creationId xmlns:a16="http://schemas.microsoft.com/office/drawing/2014/main" id="{211983FB-7317-4A2E-92CB-63B9A6542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 rot="5400000">
                <a:off x="5160404" y="2997606"/>
                <a:ext cx="249674" cy="249674"/>
              </a:xfrm>
              <a:prstGeom prst="rect">
                <a:avLst/>
              </a:prstGeom>
            </p:spPr>
          </p:pic>
        </p:grpSp>
        <p:grpSp>
          <p:nvGrpSpPr>
            <p:cNvPr id="452" name="Graphic 450">
              <a:extLst>
                <a:ext uri="{FF2B5EF4-FFF2-40B4-BE49-F238E27FC236}">
                  <a16:creationId xmlns:a16="http://schemas.microsoft.com/office/drawing/2014/main" id="{C8B57709-F048-4663-9EB9-ED99BE39905C}"/>
                </a:ext>
              </a:extLst>
            </p:cNvPr>
            <p:cNvGrpSpPr/>
            <p:nvPr/>
          </p:nvGrpSpPr>
          <p:grpSpPr>
            <a:xfrm>
              <a:off x="5591650" y="3890477"/>
              <a:ext cx="330824" cy="330824"/>
              <a:chOff x="3657600" y="990600"/>
              <a:chExt cx="4876800" cy="4876800"/>
            </a:xfrm>
            <a:solidFill>
              <a:srgbClr val="000000"/>
            </a:solidFill>
          </p:grpSpPr>
          <p:sp>
            <p:nvSpPr>
              <p:cNvPr id="453" name="Graphic 450">
                <a:extLst>
                  <a:ext uri="{FF2B5EF4-FFF2-40B4-BE49-F238E27FC236}">
                    <a16:creationId xmlns:a16="http://schemas.microsoft.com/office/drawing/2014/main" id="{8F0AA8C8-11AD-4B1E-809F-EE10FBBBEC7C}"/>
                  </a:ext>
                </a:extLst>
              </p:cNvPr>
              <p:cNvSpPr/>
              <p:nvPr/>
            </p:nvSpPr>
            <p:spPr>
              <a:xfrm>
                <a:off x="3657600" y="990600"/>
                <a:ext cx="4876800" cy="4876800"/>
              </a:xfrm>
              <a:custGeom>
                <a:avLst/>
                <a:gdLst>
                  <a:gd name="connsiteX0" fmla="*/ 4733925 w 4876800"/>
                  <a:gd name="connsiteY0" fmla="*/ 2200275 h 4876800"/>
                  <a:gd name="connsiteX1" fmla="*/ 4876800 w 4876800"/>
                  <a:gd name="connsiteY1" fmla="*/ 2057400 h 4876800"/>
                  <a:gd name="connsiteX2" fmla="*/ 4733925 w 4876800"/>
                  <a:gd name="connsiteY2" fmla="*/ 1914525 h 4876800"/>
                  <a:gd name="connsiteX3" fmla="*/ 4105275 w 4876800"/>
                  <a:gd name="connsiteY3" fmla="*/ 1914525 h 4876800"/>
                  <a:gd name="connsiteX4" fmla="*/ 4105275 w 4876800"/>
                  <a:gd name="connsiteY4" fmla="*/ 1438275 h 4876800"/>
                  <a:gd name="connsiteX5" fmla="*/ 4733925 w 4876800"/>
                  <a:gd name="connsiteY5" fmla="*/ 1438275 h 4876800"/>
                  <a:gd name="connsiteX6" fmla="*/ 4876800 w 4876800"/>
                  <a:gd name="connsiteY6" fmla="*/ 1295400 h 4876800"/>
                  <a:gd name="connsiteX7" fmla="*/ 4733925 w 4876800"/>
                  <a:gd name="connsiteY7" fmla="*/ 1152525 h 4876800"/>
                  <a:gd name="connsiteX8" fmla="*/ 4105275 w 4876800"/>
                  <a:gd name="connsiteY8" fmla="*/ 1152525 h 4876800"/>
                  <a:gd name="connsiteX9" fmla="*/ 4105275 w 4876800"/>
                  <a:gd name="connsiteY9" fmla="*/ 1057275 h 4876800"/>
                  <a:gd name="connsiteX10" fmla="*/ 3819525 w 4876800"/>
                  <a:gd name="connsiteY10" fmla="*/ 771525 h 4876800"/>
                  <a:gd name="connsiteX11" fmla="*/ 3724275 w 4876800"/>
                  <a:gd name="connsiteY11" fmla="*/ 771525 h 4876800"/>
                  <a:gd name="connsiteX12" fmla="*/ 3724275 w 4876800"/>
                  <a:gd name="connsiteY12" fmla="*/ 142875 h 4876800"/>
                  <a:gd name="connsiteX13" fmla="*/ 3581400 w 4876800"/>
                  <a:gd name="connsiteY13" fmla="*/ 0 h 4876800"/>
                  <a:gd name="connsiteX14" fmla="*/ 3438525 w 4876800"/>
                  <a:gd name="connsiteY14" fmla="*/ 142875 h 4876800"/>
                  <a:gd name="connsiteX15" fmla="*/ 3438525 w 4876800"/>
                  <a:gd name="connsiteY15" fmla="*/ 771525 h 4876800"/>
                  <a:gd name="connsiteX16" fmla="*/ 2962275 w 4876800"/>
                  <a:gd name="connsiteY16" fmla="*/ 771525 h 4876800"/>
                  <a:gd name="connsiteX17" fmla="*/ 2962275 w 4876800"/>
                  <a:gd name="connsiteY17" fmla="*/ 142875 h 4876800"/>
                  <a:gd name="connsiteX18" fmla="*/ 2819400 w 4876800"/>
                  <a:gd name="connsiteY18" fmla="*/ 0 h 4876800"/>
                  <a:gd name="connsiteX19" fmla="*/ 2676525 w 4876800"/>
                  <a:gd name="connsiteY19" fmla="*/ 142875 h 4876800"/>
                  <a:gd name="connsiteX20" fmla="*/ 2676525 w 4876800"/>
                  <a:gd name="connsiteY20" fmla="*/ 771525 h 4876800"/>
                  <a:gd name="connsiteX21" fmla="*/ 2200275 w 4876800"/>
                  <a:gd name="connsiteY21" fmla="*/ 771525 h 4876800"/>
                  <a:gd name="connsiteX22" fmla="*/ 2200275 w 4876800"/>
                  <a:gd name="connsiteY22" fmla="*/ 142875 h 4876800"/>
                  <a:gd name="connsiteX23" fmla="*/ 2057400 w 4876800"/>
                  <a:gd name="connsiteY23" fmla="*/ 0 h 4876800"/>
                  <a:gd name="connsiteX24" fmla="*/ 1914525 w 4876800"/>
                  <a:gd name="connsiteY24" fmla="*/ 142875 h 4876800"/>
                  <a:gd name="connsiteX25" fmla="*/ 1914525 w 4876800"/>
                  <a:gd name="connsiteY25" fmla="*/ 771525 h 4876800"/>
                  <a:gd name="connsiteX26" fmla="*/ 1438275 w 4876800"/>
                  <a:gd name="connsiteY26" fmla="*/ 771525 h 4876800"/>
                  <a:gd name="connsiteX27" fmla="*/ 1438275 w 4876800"/>
                  <a:gd name="connsiteY27" fmla="*/ 142875 h 4876800"/>
                  <a:gd name="connsiteX28" fmla="*/ 1295400 w 4876800"/>
                  <a:gd name="connsiteY28" fmla="*/ 0 h 4876800"/>
                  <a:gd name="connsiteX29" fmla="*/ 1152525 w 4876800"/>
                  <a:gd name="connsiteY29" fmla="*/ 142875 h 4876800"/>
                  <a:gd name="connsiteX30" fmla="*/ 1152525 w 4876800"/>
                  <a:gd name="connsiteY30" fmla="*/ 771525 h 4876800"/>
                  <a:gd name="connsiteX31" fmla="*/ 1057275 w 4876800"/>
                  <a:gd name="connsiteY31" fmla="*/ 771525 h 4876800"/>
                  <a:gd name="connsiteX32" fmla="*/ 771525 w 4876800"/>
                  <a:gd name="connsiteY32" fmla="*/ 1057275 h 4876800"/>
                  <a:gd name="connsiteX33" fmla="*/ 771525 w 4876800"/>
                  <a:gd name="connsiteY33" fmla="*/ 1152525 h 4876800"/>
                  <a:gd name="connsiteX34" fmla="*/ 142875 w 4876800"/>
                  <a:gd name="connsiteY34" fmla="*/ 1152525 h 4876800"/>
                  <a:gd name="connsiteX35" fmla="*/ 0 w 4876800"/>
                  <a:gd name="connsiteY35" fmla="*/ 1295400 h 4876800"/>
                  <a:gd name="connsiteX36" fmla="*/ 142875 w 4876800"/>
                  <a:gd name="connsiteY36" fmla="*/ 1438275 h 4876800"/>
                  <a:gd name="connsiteX37" fmla="*/ 771525 w 4876800"/>
                  <a:gd name="connsiteY37" fmla="*/ 1438275 h 4876800"/>
                  <a:gd name="connsiteX38" fmla="*/ 771525 w 4876800"/>
                  <a:gd name="connsiteY38" fmla="*/ 1914525 h 4876800"/>
                  <a:gd name="connsiteX39" fmla="*/ 142875 w 4876800"/>
                  <a:gd name="connsiteY39" fmla="*/ 1914525 h 4876800"/>
                  <a:gd name="connsiteX40" fmla="*/ 0 w 4876800"/>
                  <a:gd name="connsiteY40" fmla="*/ 2057400 h 4876800"/>
                  <a:gd name="connsiteX41" fmla="*/ 142875 w 4876800"/>
                  <a:gd name="connsiteY41" fmla="*/ 2200275 h 4876800"/>
                  <a:gd name="connsiteX42" fmla="*/ 771525 w 4876800"/>
                  <a:gd name="connsiteY42" fmla="*/ 2200275 h 4876800"/>
                  <a:gd name="connsiteX43" fmla="*/ 771525 w 4876800"/>
                  <a:gd name="connsiteY43" fmla="*/ 2676525 h 4876800"/>
                  <a:gd name="connsiteX44" fmla="*/ 142875 w 4876800"/>
                  <a:gd name="connsiteY44" fmla="*/ 2676525 h 4876800"/>
                  <a:gd name="connsiteX45" fmla="*/ 0 w 4876800"/>
                  <a:gd name="connsiteY45" fmla="*/ 2819400 h 4876800"/>
                  <a:gd name="connsiteX46" fmla="*/ 142875 w 4876800"/>
                  <a:gd name="connsiteY46" fmla="*/ 2962275 h 4876800"/>
                  <a:gd name="connsiteX47" fmla="*/ 771525 w 4876800"/>
                  <a:gd name="connsiteY47" fmla="*/ 2962275 h 4876800"/>
                  <a:gd name="connsiteX48" fmla="*/ 771525 w 4876800"/>
                  <a:gd name="connsiteY48" fmla="*/ 3438525 h 4876800"/>
                  <a:gd name="connsiteX49" fmla="*/ 142875 w 4876800"/>
                  <a:gd name="connsiteY49" fmla="*/ 3438525 h 4876800"/>
                  <a:gd name="connsiteX50" fmla="*/ 0 w 4876800"/>
                  <a:gd name="connsiteY50" fmla="*/ 3581400 h 4876800"/>
                  <a:gd name="connsiteX51" fmla="*/ 142875 w 4876800"/>
                  <a:gd name="connsiteY51" fmla="*/ 3724275 h 4876800"/>
                  <a:gd name="connsiteX52" fmla="*/ 771525 w 4876800"/>
                  <a:gd name="connsiteY52" fmla="*/ 3724275 h 4876800"/>
                  <a:gd name="connsiteX53" fmla="*/ 771525 w 4876800"/>
                  <a:gd name="connsiteY53" fmla="*/ 3819525 h 4876800"/>
                  <a:gd name="connsiteX54" fmla="*/ 1057275 w 4876800"/>
                  <a:gd name="connsiteY54" fmla="*/ 4105275 h 4876800"/>
                  <a:gd name="connsiteX55" fmla="*/ 1152525 w 4876800"/>
                  <a:gd name="connsiteY55" fmla="*/ 4105275 h 4876800"/>
                  <a:gd name="connsiteX56" fmla="*/ 1152525 w 4876800"/>
                  <a:gd name="connsiteY56" fmla="*/ 4733925 h 4876800"/>
                  <a:gd name="connsiteX57" fmla="*/ 1295400 w 4876800"/>
                  <a:gd name="connsiteY57" fmla="*/ 4876800 h 4876800"/>
                  <a:gd name="connsiteX58" fmla="*/ 1438275 w 4876800"/>
                  <a:gd name="connsiteY58" fmla="*/ 4733925 h 4876800"/>
                  <a:gd name="connsiteX59" fmla="*/ 1438275 w 4876800"/>
                  <a:gd name="connsiteY59" fmla="*/ 4105275 h 4876800"/>
                  <a:gd name="connsiteX60" fmla="*/ 1914525 w 4876800"/>
                  <a:gd name="connsiteY60" fmla="*/ 4105275 h 4876800"/>
                  <a:gd name="connsiteX61" fmla="*/ 1914525 w 4876800"/>
                  <a:gd name="connsiteY61" fmla="*/ 4733925 h 4876800"/>
                  <a:gd name="connsiteX62" fmla="*/ 2057400 w 4876800"/>
                  <a:gd name="connsiteY62" fmla="*/ 4876800 h 4876800"/>
                  <a:gd name="connsiteX63" fmla="*/ 2200275 w 4876800"/>
                  <a:gd name="connsiteY63" fmla="*/ 4733925 h 4876800"/>
                  <a:gd name="connsiteX64" fmla="*/ 2200275 w 4876800"/>
                  <a:gd name="connsiteY64" fmla="*/ 4105275 h 4876800"/>
                  <a:gd name="connsiteX65" fmla="*/ 2676525 w 4876800"/>
                  <a:gd name="connsiteY65" fmla="*/ 4105275 h 4876800"/>
                  <a:gd name="connsiteX66" fmla="*/ 2676525 w 4876800"/>
                  <a:gd name="connsiteY66" fmla="*/ 4733925 h 4876800"/>
                  <a:gd name="connsiteX67" fmla="*/ 2819400 w 4876800"/>
                  <a:gd name="connsiteY67" fmla="*/ 4876800 h 4876800"/>
                  <a:gd name="connsiteX68" fmla="*/ 2962275 w 4876800"/>
                  <a:gd name="connsiteY68" fmla="*/ 4733925 h 4876800"/>
                  <a:gd name="connsiteX69" fmla="*/ 2962275 w 4876800"/>
                  <a:gd name="connsiteY69" fmla="*/ 4105275 h 4876800"/>
                  <a:gd name="connsiteX70" fmla="*/ 3438525 w 4876800"/>
                  <a:gd name="connsiteY70" fmla="*/ 4105275 h 4876800"/>
                  <a:gd name="connsiteX71" fmla="*/ 3438525 w 4876800"/>
                  <a:gd name="connsiteY71" fmla="*/ 4733925 h 4876800"/>
                  <a:gd name="connsiteX72" fmla="*/ 3581400 w 4876800"/>
                  <a:gd name="connsiteY72" fmla="*/ 4876800 h 4876800"/>
                  <a:gd name="connsiteX73" fmla="*/ 3724275 w 4876800"/>
                  <a:gd name="connsiteY73" fmla="*/ 4733925 h 4876800"/>
                  <a:gd name="connsiteX74" fmla="*/ 3724275 w 4876800"/>
                  <a:gd name="connsiteY74" fmla="*/ 4105275 h 4876800"/>
                  <a:gd name="connsiteX75" fmla="*/ 3819525 w 4876800"/>
                  <a:gd name="connsiteY75" fmla="*/ 4105275 h 4876800"/>
                  <a:gd name="connsiteX76" fmla="*/ 4105275 w 4876800"/>
                  <a:gd name="connsiteY76" fmla="*/ 3819525 h 4876800"/>
                  <a:gd name="connsiteX77" fmla="*/ 4105275 w 4876800"/>
                  <a:gd name="connsiteY77" fmla="*/ 3724275 h 4876800"/>
                  <a:gd name="connsiteX78" fmla="*/ 4733925 w 4876800"/>
                  <a:gd name="connsiteY78" fmla="*/ 3724275 h 4876800"/>
                  <a:gd name="connsiteX79" fmla="*/ 4876800 w 4876800"/>
                  <a:gd name="connsiteY79" fmla="*/ 3581400 h 4876800"/>
                  <a:gd name="connsiteX80" fmla="*/ 4733925 w 4876800"/>
                  <a:gd name="connsiteY80" fmla="*/ 3438525 h 4876800"/>
                  <a:gd name="connsiteX81" fmla="*/ 4105275 w 4876800"/>
                  <a:gd name="connsiteY81" fmla="*/ 3438525 h 4876800"/>
                  <a:gd name="connsiteX82" fmla="*/ 4105275 w 4876800"/>
                  <a:gd name="connsiteY82" fmla="*/ 2962275 h 4876800"/>
                  <a:gd name="connsiteX83" fmla="*/ 4733925 w 4876800"/>
                  <a:gd name="connsiteY83" fmla="*/ 2962275 h 4876800"/>
                  <a:gd name="connsiteX84" fmla="*/ 4876800 w 4876800"/>
                  <a:gd name="connsiteY84" fmla="*/ 2819400 h 4876800"/>
                  <a:gd name="connsiteX85" fmla="*/ 4733925 w 4876800"/>
                  <a:gd name="connsiteY85" fmla="*/ 2676525 h 4876800"/>
                  <a:gd name="connsiteX86" fmla="*/ 4105275 w 4876800"/>
                  <a:gd name="connsiteY86" fmla="*/ 2676525 h 4876800"/>
                  <a:gd name="connsiteX87" fmla="*/ 4105275 w 4876800"/>
                  <a:gd name="connsiteY87" fmla="*/ 2200275 h 4876800"/>
                  <a:gd name="connsiteX88" fmla="*/ 3343275 w 4876800"/>
                  <a:gd name="connsiteY88" fmla="*/ 2914650 h 4876800"/>
                  <a:gd name="connsiteX89" fmla="*/ 3301422 w 4876800"/>
                  <a:gd name="connsiteY89" fmla="*/ 3015672 h 4876800"/>
                  <a:gd name="connsiteX90" fmla="*/ 3015672 w 4876800"/>
                  <a:gd name="connsiteY90" fmla="*/ 3301422 h 4876800"/>
                  <a:gd name="connsiteX91" fmla="*/ 2914650 w 4876800"/>
                  <a:gd name="connsiteY91" fmla="*/ 3343275 h 4876800"/>
                  <a:gd name="connsiteX92" fmla="*/ 1962150 w 4876800"/>
                  <a:gd name="connsiteY92" fmla="*/ 3343275 h 4876800"/>
                  <a:gd name="connsiteX93" fmla="*/ 1861128 w 4876800"/>
                  <a:gd name="connsiteY93" fmla="*/ 3301422 h 4876800"/>
                  <a:gd name="connsiteX94" fmla="*/ 1575378 w 4876800"/>
                  <a:gd name="connsiteY94" fmla="*/ 3015672 h 4876800"/>
                  <a:gd name="connsiteX95" fmla="*/ 1533525 w 4876800"/>
                  <a:gd name="connsiteY95" fmla="*/ 2914650 h 4876800"/>
                  <a:gd name="connsiteX96" fmla="*/ 1533525 w 4876800"/>
                  <a:gd name="connsiteY96" fmla="*/ 1962150 h 4876800"/>
                  <a:gd name="connsiteX97" fmla="*/ 1575378 w 4876800"/>
                  <a:gd name="connsiteY97" fmla="*/ 1861128 h 4876800"/>
                  <a:gd name="connsiteX98" fmla="*/ 1861128 w 4876800"/>
                  <a:gd name="connsiteY98" fmla="*/ 1575378 h 4876800"/>
                  <a:gd name="connsiteX99" fmla="*/ 1962150 w 4876800"/>
                  <a:gd name="connsiteY99" fmla="*/ 1533525 h 4876800"/>
                  <a:gd name="connsiteX100" fmla="*/ 2914650 w 4876800"/>
                  <a:gd name="connsiteY100" fmla="*/ 1533525 h 4876800"/>
                  <a:gd name="connsiteX101" fmla="*/ 3015672 w 4876800"/>
                  <a:gd name="connsiteY101" fmla="*/ 1575378 h 4876800"/>
                  <a:gd name="connsiteX102" fmla="*/ 3301422 w 4876800"/>
                  <a:gd name="connsiteY102" fmla="*/ 1861128 h 4876800"/>
                  <a:gd name="connsiteX103" fmla="*/ 3343275 w 4876800"/>
                  <a:gd name="connsiteY103" fmla="*/ 1962150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76800" h="4876800">
                    <a:moveTo>
                      <a:pt x="4733925" y="2200275"/>
                    </a:moveTo>
                    <a:cubicBezTo>
                      <a:pt x="4812830" y="2200275"/>
                      <a:pt x="4876800" y="2136305"/>
                      <a:pt x="4876800" y="2057400"/>
                    </a:cubicBezTo>
                    <a:cubicBezTo>
                      <a:pt x="4876800" y="1978495"/>
                      <a:pt x="4812830" y="1914525"/>
                      <a:pt x="4733925" y="1914525"/>
                    </a:cubicBezTo>
                    <a:lnTo>
                      <a:pt x="4105275" y="1914525"/>
                    </a:lnTo>
                    <a:lnTo>
                      <a:pt x="4105275" y="1438275"/>
                    </a:lnTo>
                    <a:lnTo>
                      <a:pt x="4733925" y="1438275"/>
                    </a:lnTo>
                    <a:cubicBezTo>
                      <a:pt x="4812830" y="1438275"/>
                      <a:pt x="4876800" y="1374305"/>
                      <a:pt x="4876800" y="1295400"/>
                    </a:cubicBezTo>
                    <a:cubicBezTo>
                      <a:pt x="4876800" y="1216495"/>
                      <a:pt x="4812830" y="1152525"/>
                      <a:pt x="4733925" y="1152525"/>
                    </a:cubicBezTo>
                    <a:lnTo>
                      <a:pt x="4105275" y="1152525"/>
                    </a:lnTo>
                    <a:lnTo>
                      <a:pt x="4105275" y="1057275"/>
                    </a:lnTo>
                    <a:cubicBezTo>
                      <a:pt x="4105275" y="899712"/>
                      <a:pt x="3977088" y="771525"/>
                      <a:pt x="3819525" y="771525"/>
                    </a:cubicBezTo>
                    <a:lnTo>
                      <a:pt x="3724275" y="771525"/>
                    </a:lnTo>
                    <a:lnTo>
                      <a:pt x="3724275" y="142875"/>
                    </a:lnTo>
                    <a:cubicBezTo>
                      <a:pt x="3724275" y="63970"/>
                      <a:pt x="3660305" y="0"/>
                      <a:pt x="3581400" y="0"/>
                    </a:cubicBezTo>
                    <a:cubicBezTo>
                      <a:pt x="3502495" y="0"/>
                      <a:pt x="3438525" y="63970"/>
                      <a:pt x="3438525" y="142875"/>
                    </a:cubicBezTo>
                    <a:lnTo>
                      <a:pt x="3438525" y="771525"/>
                    </a:lnTo>
                    <a:lnTo>
                      <a:pt x="2962275" y="771525"/>
                    </a:lnTo>
                    <a:lnTo>
                      <a:pt x="2962275" y="142875"/>
                    </a:lnTo>
                    <a:cubicBezTo>
                      <a:pt x="2962275" y="63970"/>
                      <a:pt x="2898305" y="0"/>
                      <a:pt x="2819400" y="0"/>
                    </a:cubicBezTo>
                    <a:cubicBezTo>
                      <a:pt x="2740495" y="0"/>
                      <a:pt x="2676525" y="63970"/>
                      <a:pt x="2676525" y="142875"/>
                    </a:cubicBezTo>
                    <a:lnTo>
                      <a:pt x="2676525" y="771525"/>
                    </a:lnTo>
                    <a:lnTo>
                      <a:pt x="2200275" y="771525"/>
                    </a:lnTo>
                    <a:lnTo>
                      <a:pt x="2200275" y="142875"/>
                    </a:lnTo>
                    <a:cubicBezTo>
                      <a:pt x="2200275" y="63970"/>
                      <a:pt x="2136305" y="0"/>
                      <a:pt x="2057400" y="0"/>
                    </a:cubicBezTo>
                    <a:cubicBezTo>
                      <a:pt x="1978495" y="0"/>
                      <a:pt x="1914525" y="63970"/>
                      <a:pt x="1914525" y="142875"/>
                    </a:cubicBezTo>
                    <a:lnTo>
                      <a:pt x="1914525" y="771525"/>
                    </a:lnTo>
                    <a:lnTo>
                      <a:pt x="1438275" y="771525"/>
                    </a:lnTo>
                    <a:lnTo>
                      <a:pt x="1438275" y="142875"/>
                    </a:lnTo>
                    <a:cubicBezTo>
                      <a:pt x="1438275" y="63970"/>
                      <a:pt x="1374305" y="0"/>
                      <a:pt x="1295400" y="0"/>
                    </a:cubicBezTo>
                    <a:cubicBezTo>
                      <a:pt x="1216495" y="0"/>
                      <a:pt x="1152525" y="63970"/>
                      <a:pt x="1152525" y="142875"/>
                    </a:cubicBezTo>
                    <a:lnTo>
                      <a:pt x="1152525" y="771525"/>
                    </a:lnTo>
                    <a:lnTo>
                      <a:pt x="1057275" y="771525"/>
                    </a:lnTo>
                    <a:cubicBezTo>
                      <a:pt x="899712" y="771525"/>
                      <a:pt x="771525" y="899712"/>
                      <a:pt x="771525" y="1057275"/>
                    </a:cubicBezTo>
                    <a:lnTo>
                      <a:pt x="771525" y="1152525"/>
                    </a:lnTo>
                    <a:lnTo>
                      <a:pt x="142875" y="1152525"/>
                    </a:lnTo>
                    <a:cubicBezTo>
                      <a:pt x="63970" y="1152525"/>
                      <a:pt x="0" y="1216495"/>
                      <a:pt x="0" y="1295400"/>
                    </a:cubicBezTo>
                    <a:cubicBezTo>
                      <a:pt x="0" y="1374305"/>
                      <a:pt x="63970" y="1438275"/>
                      <a:pt x="142875" y="1438275"/>
                    </a:cubicBezTo>
                    <a:lnTo>
                      <a:pt x="771525" y="1438275"/>
                    </a:lnTo>
                    <a:lnTo>
                      <a:pt x="771525" y="1914525"/>
                    </a:lnTo>
                    <a:lnTo>
                      <a:pt x="142875" y="1914525"/>
                    </a:lnTo>
                    <a:cubicBezTo>
                      <a:pt x="63970" y="1914525"/>
                      <a:pt x="0" y="1978495"/>
                      <a:pt x="0" y="2057400"/>
                    </a:cubicBezTo>
                    <a:cubicBezTo>
                      <a:pt x="0" y="2136305"/>
                      <a:pt x="63970" y="2200275"/>
                      <a:pt x="142875" y="2200275"/>
                    </a:cubicBezTo>
                    <a:lnTo>
                      <a:pt x="771525" y="2200275"/>
                    </a:lnTo>
                    <a:lnTo>
                      <a:pt x="771525" y="2676525"/>
                    </a:lnTo>
                    <a:lnTo>
                      <a:pt x="142875" y="2676525"/>
                    </a:lnTo>
                    <a:cubicBezTo>
                      <a:pt x="63970" y="2676525"/>
                      <a:pt x="0" y="2740495"/>
                      <a:pt x="0" y="2819400"/>
                    </a:cubicBezTo>
                    <a:cubicBezTo>
                      <a:pt x="0" y="2898305"/>
                      <a:pt x="63970" y="2962275"/>
                      <a:pt x="142875" y="2962275"/>
                    </a:cubicBezTo>
                    <a:lnTo>
                      <a:pt x="771525" y="2962275"/>
                    </a:lnTo>
                    <a:lnTo>
                      <a:pt x="771525" y="3438525"/>
                    </a:lnTo>
                    <a:lnTo>
                      <a:pt x="142875" y="3438525"/>
                    </a:lnTo>
                    <a:cubicBezTo>
                      <a:pt x="63970" y="3438525"/>
                      <a:pt x="0" y="3502495"/>
                      <a:pt x="0" y="3581400"/>
                    </a:cubicBezTo>
                    <a:cubicBezTo>
                      <a:pt x="0" y="3660305"/>
                      <a:pt x="63970" y="3724275"/>
                      <a:pt x="142875" y="3724275"/>
                    </a:cubicBezTo>
                    <a:lnTo>
                      <a:pt x="771525" y="3724275"/>
                    </a:lnTo>
                    <a:lnTo>
                      <a:pt x="771525" y="3819525"/>
                    </a:lnTo>
                    <a:cubicBezTo>
                      <a:pt x="771525" y="3977088"/>
                      <a:pt x="899712" y="4105275"/>
                      <a:pt x="1057275" y="4105275"/>
                    </a:cubicBezTo>
                    <a:lnTo>
                      <a:pt x="1152525" y="4105275"/>
                    </a:lnTo>
                    <a:lnTo>
                      <a:pt x="1152525" y="4733925"/>
                    </a:lnTo>
                    <a:cubicBezTo>
                      <a:pt x="1152525" y="4812830"/>
                      <a:pt x="1216495" y="4876800"/>
                      <a:pt x="1295400" y="4876800"/>
                    </a:cubicBezTo>
                    <a:cubicBezTo>
                      <a:pt x="1374305" y="4876800"/>
                      <a:pt x="1438275" y="4812830"/>
                      <a:pt x="1438275" y="4733925"/>
                    </a:cubicBezTo>
                    <a:lnTo>
                      <a:pt x="1438275" y="4105275"/>
                    </a:lnTo>
                    <a:lnTo>
                      <a:pt x="1914525" y="4105275"/>
                    </a:lnTo>
                    <a:lnTo>
                      <a:pt x="1914525" y="4733925"/>
                    </a:lnTo>
                    <a:cubicBezTo>
                      <a:pt x="1914525" y="4812830"/>
                      <a:pt x="1978495" y="4876800"/>
                      <a:pt x="2057400" y="4876800"/>
                    </a:cubicBezTo>
                    <a:cubicBezTo>
                      <a:pt x="2136305" y="4876800"/>
                      <a:pt x="2200275" y="4812830"/>
                      <a:pt x="2200275" y="4733925"/>
                    </a:cubicBezTo>
                    <a:lnTo>
                      <a:pt x="2200275" y="4105275"/>
                    </a:lnTo>
                    <a:lnTo>
                      <a:pt x="2676525" y="4105275"/>
                    </a:lnTo>
                    <a:lnTo>
                      <a:pt x="2676525" y="4733925"/>
                    </a:lnTo>
                    <a:cubicBezTo>
                      <a:pt x="2676525" y="4812830"/>
                      <a:pt x="2740495" y="4876800"/>
                      <a:pt x="2819400" y="4876800"/>
                    </a:cubicBezTo>
                    <a:cubicBezTo>
                      <a:pt x="2898305" y="4876800"/>
                      <a:pt x="2962275" y="4812830"/>
                      <a:pt x="2962275" y="4733925"/>
                    </a:cubicBezTo>
                    <a:lnTo>
                      <a:pt x="2962275" y="4105275"/>
                    </a:lnTo>
                    <a:lnTo>
                      <a:pt x="3438525" y="4105275"/>
                    </a:lnTo>
                    <a:lnTo>
                      <a:pt x="3438525" y="4733925"/>
                    </a:lnTo>
                    <a:cubicBezTo>
                      <a:pt x="3438525" y="4812830"/>
                      <a:pt x="3502495" y="4876800"/>
                      <a:pt x="3581400" y="4876800"/>
                    </a:cubicBezTo>
                    <a:cubicBezTo>
                      <a:pt x="3660305" y="4876800"/>
                      <a:pt x="3724275" y="4812830"/>
                      <a:pt x="3724275" y="4733925"/>
                    </a:cubicBezTo>
                    <a:lnTo>
                      <a:pt x="3724275" y="4105275"/>
                    </a:lnTo>
                    <a:lnTo>
                      <a:pt x="3819525" y="4105275"/>
                    </a:lnTo>
                    <a:cubicBezTo>
                      <a:pt x="3977088" y="4105275"/>
                      <a:pt x="4105275" y="3977088"/>
                      <a:pt x="4105275" y="3819525"/>
                    </a:cubicBezTo>
                    <a:lnTo>
                      <a:pt x="4105275" y="3724275"/>
                    </a:lnTo>
                    <a:lnTo>
                      <a:pt x="4733925" y="3724275"/>
                    </a:lnTo>
                    <a:cubicBezTo>
                      <a:pt x="4812830" y="3724275"/>
                      <a:pt x="4876800" y="3660305"/>
                      <a:pt x="4876800" y="3581400"/>
                    </a:cubicBezTo>
                    <a:cubicBezTo>
                      <a:pt x="4876800" y="3502495"/>
                      <a:pt x="4812830" y="3438525"/>
                      <a:pt x="4733925" y="3438525"/>
                    </a:cubicBezTo>
                    <a:lnTo>
                      <a:pt x="4105275" y="3438525"/>
                    </a:lnTo>
                    <a:lnTo>
                      <a:pt x="4105275" y="2962275"/>
                    </a:lnTo>
                    <a:lnTo>
                      <a:pt x="4733925" y="2962275"/>
                    </a:lnTo>
                    <a:cubicBezTo>
                      <a:pt x="4812830" y="2962275"/>
                      <a:pt x="4876800" y="2898305"/>
                      <a:pt x="4876800" y="2819400"/>
                    </a:cubicBezTo>
                    <a:cubicBezTo>
                      <a:pt x="4876800" y="2740495"/>
                      <a:pt x="4812830" y="2676525"/>
                      <a:pt x="4733925" y="2676525"/>
                    </a:cubicBezTo>
                    <a:lnTo>
                      <a:pt x="4105275" y="2676525"/>
                    </a:lnTo>
                    <a:lnTo>
                      <a:pt x="4105275" y="2200275"/>
                    </a:lnTo>
                    <a:close/>
                    <a:moveTo>
                      <a:pt x="3343275" y="2914650"/>
                    </a:moveTo>
                    <a:cubicBezTo>
                      <a:pt x="3343275" y="2952541"/>
                      <a:pt x="3328216" y="2988878"/>
                      <a:pt x="3301422" y="3015672"/>
                    </a:cubicBezTo>
                    <a:lnTo>
                      <a:pt x="3015672" y="3301422"/>
                    </a:lnTo>
                    <a:cubicBezTo>
                      <a:pt x="2988878" y="3328216"/>
                      <a:pt x="2952541" y="3343275"/>
                      <a:pt x="2914650" y="3343275"/>
                    </a:cubicBezTo>
                    <a:lnTo>
                      <a:pt x="1962150" y="3343275"/>
                    </a:lnTo>
                    <a:cubicBezTo>
                      <a:pt x="1924260" y="3343275"/>
                      <a:pt x="1887922" y="3328216"/>
                      <a:pt x="1861128" y="3301422"/>
                    </a:cubicBezTo>
                    <a:lnTo>
                      <a:pt x="1575378" y="3015672"/>
                    </a:lnTo>
                    <a:cubicBezTo>
                      <a:pt x="1548584" y="2988878"/>
                      <a:pt x="1533525" y="2952541"/>
                      <a:pt x="1533525" y="2914650"/>
                    </a:cubicBezTo>
                    <a:lnTo>
                      <a:pt x="1533525" y="1962150"/>
                    </a:lnTo>
                    <a:cubicBezTo>
                      <a:pt x="1533525" y="1924260"/>
                      <a:pt x="1548584" y="1887922"/>
                      <a:pt x="1575378" y="1861128"/>
                    </a:cubicBezTo>
                    <a:lnTo>
                      <a:pt x="1861128" y="1575378"/>
                    </a:lnTo>
                    <a:cubicBezTo>
                      <a:pt x="1887922" y="1548584"/>
                      <a:pt x="1924260" y="1533525"/>
                      <a:pt x="1962150" y="1533525"/>
                    </a:cubicBezTo>
                    <a:lnTo>
                      <a:pt x="2914650" y="1533525"/>
                    </a:lnTo>
                    <a:cubicBezTo>
                      <a:pt x="2952541" y="1533525"/>
                      <a:pt x="2988878" y="1548584"/>
                      <a:pt x="3015672" y="1575378"/>
                    </a:cubicBezTo>
                    <a:lnTo>
                      <a:pt x="3301422" y="1861128"/>
                    </a:lnTo>
                    <a:cubicBezTo>
                      <a:pt x="3328216" y="1887922"/>
                      <a:pt x="3343275" y="1924260"/>
                      <a:pt x="3343275" y="19621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450">
                <a:extLst>
                  <a:ext uri="{FF2B5EF4-FFF2-40B4-BE49-F238E27FC236}">
                    <a16:creationId xmlns:a16="http://schemas.microsoft.com/office/drawing/2014/main" id="{503CD3EC-9343-46A2-9151-06BCEDD626C4}"/>
                  </a:ext>
                </a:extLst>
              </p:cNvPr>
              <p:cNvSpPr/>
              <p:nvPr/>
            </p:nvSpPr>
            <p:spPr>
              <a:xfrm>
                <a:off x="5476875" y="2809875"/>
                <a:ext cx="1238250" cy="1238250"/>
              </a:xfrm>
              <a:custGeom>
                <a:avLst/>
                <a:gdLst>
                  <a:gd name="connsiteX0" fmla="*/ 202054 w 1238250"/>
                  <a:gd name="connsiteY0" fmla="*/ 0 h 1238250"/>
                  <a:gd name="connsiteX1" fmla="*/ 0 w 1238250"/>
                  <a:gd name="connsiteY1" fmla="*/ 202054 h 1238250"/>
                  <a:gd name="connsiteX2" fmla="*/ 0 w 1238250"/>
                  <a:gd name="connsiteY2" fmla="*/ 1036196 h 1238250"/>
                  <a:gd name="connsiteX3" fmla="*/ 202054 w 1238250"/>
                  <a:gd name="connsiteY3" fmla="*/ 1238250 h 1238250"/>
                  <a:gd name="connsiteX4" fmla="*/ 1036196 w 1238250"/>
                  <a:gd name="connsiteY4" fmla="*/ 1238250 h 1238250"/>
                  <a:gd name="connsiteX5" fmla="*/ 1238250 w 1238250"/>
                  <a:gd name="connsiteY5" fmla="*/ 1036196 h 1238250"/>
                  <a:gd name="connsiteX6" fmla="*/ 1238250 w 1238250"/>
                  <a:gd name="connsiteY6" fmla="*/ 202054 h 1238250"/>
                  <a:gd name="connsiteX7" fmla="*/ 1036196 w 1238250"/>
                  <a:gd name="connsiteY7" fmla="*/ 0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0" h="1238250">
                    <a:moveTo>
                      <a:pt x="202054" y="0"/>
                    </a:moveTo>
                    <a:lnTo>
                      <a:pt x="0" y="202054"/>
                    </a:lnTo>
                    <a:lnTo>
                      <a:pt x="0" y="1036196"/>
                    </a:lnTo>
                    <a:lnTo>
                      <a:pt x="202054" y="1238250"/>
                    </a:lnTo>
                    <a:lnTo>
                      <a:pt x="1036196" y="1238250"/>
                    </a:lnTo>
                    <a:lnTo>
                      <a:pt x="1238250" y="1036196"/>
                    </a:lnTo>
                    <a:lnTo>
                      <a:pt x="1238250" y="202054"/>
                    </a:lnTo>
                    <a:lnTo>
                      <a:pt x="10361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461" name="Graphic 460" descr="Arrow Right with solid fill">
              <a:extLst>
                <a:ext uri="{FF2B5EF4-FFF2-40B4-BE49-F238E27FC236}">
                  <a16:creationId xmlns:a16="http://schemas.microsoft.com/office/drawing/2014/main" id="{171D8579-4F5C-4ED8-8380-734078189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5400000">
              <a:off x="5605417" y="3643230"/>
              <a:ext cx="249674" cy="249674"/>
            </a:xfrm>
            <a:prstGeom prst="rect">
              <a:avLst/>
            </a:prstGeom>
          </p:spPr>
        </p:pic>
        <p:pic>
          <p:nvPicPr>
            <p:cNvPr id="462" name="Graphic 461" descr="Arrow Right with solid fill">
              <a:extLst>
                <a:ext uri="{FF2B5EF4-FFF2-40B4-BE49-F238E27FC236}">
                  <a16:creationId xmlns:a16="http://schemas.microsoft.com/office/drawing/2014/main" id="{5BCC7325-8FD9-406E-A228-B463CB21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7795537">
              <a:off x="5839141" y="3643229"/>
              <a:ext cx="337286" cy="249674"/>
            </a:xfrm>
            <a:prstGeom prst="rect">
              <a:avLst/>
            </a:prstGeom>
          </p:spPr>
        </p:pic>
        <p:pic>
          <p:nvPicPr>
            <p:cNvPr id="464" name="Graphic 463" descr="Arrow Right with solid fill">
              <a:extLst>
                <a:ext uri="{FF2B5EF4-FFF2-40B4-BE49-F238E27FC236}">
                  <a16:creationId xmlns:a16="http://schemas.microsoft.com/office/drawing/2014/main" id="{A8B15B77-CF2D-48B4-978B-E5978DBE7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13804463" flipH="1">
              <a:off x="5327837" y="3644041"/>
              <a:ext cx="337286" cy="249674"/>
            </a:xfrm>
            <a:prstGeom prst="rect">
              <a:avLst/>
            </a:prstGeom>
          </p:spPr>
        </p:pic>
        <p:pic>
          <p:nvPicPr>
            <p:cNvPr id="466" name="Graphic 465" descr="Arrow Right with solid fill">
              <a:extLst>
                <a:ext uri="{FF2B5EF4-FFF2-40B4-BE49-F238E27FC236}">
                  <a16:creationId xmlns:a16="http://schemas.microsoft.com/office/drawing/2014/main" id="{1592A709-6C8D-494F-B0FE-0D4EC1A65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5400000">
              <a:off x="5691063" y="4204684"/>
              <a:ext cx="157418" cy="249674"/>
            </a:xfrm>
            <a:prstGeom prst="rect">
              <a:avLst/>
            </a:prstGeom>
          </p:spPr>
        </p:pic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22E61564-0880-4071-9DB1-FC8C2CC6E966}"/>
                </a:ext>
              </a:extLst>
            </p:cNvPr>
            <p:cNvGrpSpPr/>
            <p:nvPr/>
          </p:nvGrpSpPr>
          <p:grpSpPr>
            <a:xfrm>
              <a:off x="5017142" y="4479271"/>
              <a:ext cx="1558856" cy="357264"/>
              <a:chOff x="3978819" y="4333936"/>
              <a:chExt cx="1888680" cy="432854"/>
            </a:xfrm>
          </p:grpSpPr>
          <p:pic>
            <p:nvPicPr>
              <p:cNvPr id="470" name="Picture 469">
                <a:extLst>
                  <a:ext uri="{FF2B5EF4-FFF2-40B4-BE49-F238E27FC236}">
                    <a16:creationId xmlns:a16="http://schemas.microsoft.com/office/drawing/2014/main" id="{A854F812-7976-444C-B748-E19142CDF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39726" y="4550363"/>
                <a:ext cx="1627773" cy="216427"/>
              </a:xfrm>
              <a:prstGeom prst="rect">
                <a:avLst/>
              </a:prstGeom>
            </p:spPr>
          </p:pic>
          <p:pic>
            <p:nvPicPr>
              <p:cNvPr id="472" name="Picture 471">
                <a:extLst>
                  <a:ext uri="{FF2B5EF4-FFF2-40B4-BE49-F238E27FC236}">
                    <a16:creationId xmlns:a16="http://schemas.microsoft.com/office/drawing/2014/main" id="{BC21513A-BA47-4B3B-8703-2904DFCD6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98751" y="4429463"/>
                <a:ext cx="1627773" cy="216427"/>
              </a:xfrm>
              <a:prstGeom prst="rect">
                <a:avLst/>
              </a:prstGeom>
            </p:spPr>
          </p:pic>
          <p:pic>
            <p:nvPicPr>
              <p:cNvPr id="473" name="Picture 472">
                <a:extLst>
                  <a:ext uri="{FF2B5EF4-FFF2-40B4-BE49-F238E27FC236}">
                    <a16:creationId xmlns:a16="http://schemas.microsoft.com/office/drawing/2014/main" id="{3ED45C93-03A8-4E14-8EF9-5CDE63302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78819" y="4333936"/>
                <a:ext cx="1627773" cy="216427"/>
              </a:xfrm>
              <a:prstGeom prst="rect">
                <a:avLst/>
              </a:prstGeom>
            </p:spPr>
          </p:pic>
        </p:grp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AA95887E-2F6D-4B84-B1A8-7355BC410456}"/>
                </a:ext>
              </a:extLst>
            </p:cNvPr>
            <p:cNvSpPr txBox="1"/>
            <p:nvPr/>
          </p:nvSpPr>
          <p:spPr>
            <a:xfrm>
              <a:off x="5096660" y="4903513"/>
              <a:ext cx="1453295" cy="14364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b="1" i="0" u="none" strike="noStrike" baseline="0" dirty="0"/>
                <a:t>From attribute to </a:t>
              </a:r>
              <a:r>
                <a:rPr lang="en-US" sz="1200" b="1" dirty="0"/>
                <a:t>sentence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BF003920-289E-476B-B2B9-CD265EAF161D}"/>
                </a:ext>
              </a:extLst>
            </p:cNvPr>
            <p:cNvSpPr txBox="1"/>
            <p:nvPr/>
          </p:nvSpPr>
          <p:spPr>
            <a:xfrm>
              <a:off x="7392766" y="1510620"/>
              <a:ext cx="1544384" cy="39400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b="1" i="0" u="sng" strike="noStrike" baseline="0" dirty="0">
                  <a:solidFill>
                    <a:srgbClr val="333333"/>
                  </a:solidFill>
                </a:rPr>
                <a:t>Schema Map Generation</a:t>
              </a:r>
              <a:endParaRPr lang="en-US" sz="1600" b="1" u="sng" baseline="-25000" dirty="0">
                <a:cs typeface="Quire Sans" panose="020B0502040204020203" pitchFamily="34" charset="0"/>
              </a:endParaRP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C35F8D85-5F38-4067-8C57-88B751EA0F0B}"/>
                </a:ext>
              </a:extLst>
            </p:cNvPr>
            <p:cNvSpPr txBox="1"/>
            <p:nvPr/>
          </p:nvSpPr>
          <p:spPr>
            <a:xfrm>
              <a:off x="7453298" y="5007877"/>
              <a:ext cx="1453295" cy="28929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b="1" i="0" u="none" strike="noStrike" baseline="0" dirty="0"/>
                <a:t>A Consolidated and </a:t>
              </a:r>
              <a:r>
                <a:rPr lang="en-US" sz="1200" b="1" dirty="0"/>
                <a:t>I</a:t>
              </a:r>
              <a:r>
                <a:rPr lang="en-US" sz="1200" b="1" i="0" u="none" strike="noStrike" baseline="0" dirty="0"/>
                <a:t>nteroperable </a:t>
              </a:r>
              <a:r>
                <a:rPr lang="en-US" sz="1200" b="1" dirty="0"/>
                <a:t>D</a:t>
              </a:r>
              <a:r>
                <a:rPr lang="en-US" sz="1200" b="1" i="0" u="none" strike="noStrike" baseline="0" dirty="0"/>
                <a:t>ata</a:t>
              </a:r>
              <a:endParaRPr lang="en-US" sz="1200" b="1" baseline="-25000" dirty="0">
                <a:cs typeface="Quire Sans" panose="020B0502040204020203" pitchFamily="34" charset="0"/>
              </a:endParaRPr>
            </a:p>
          </p:txBody>
        </p:sp>
        <p:pic>
          <p:nvPicPr>
            <p:cNvPr id="498" name="Graphic 497" descr="Arrow Right with solid fill">
              <a:extLst>
                <a:ext uri="{FF2B5EF4-FFF2-40B4-BE49-F238E27FC236}">
                  <a16:creationId xmlns:a16="http://schemas.microsoft.com/office/drawing/2014/main" id="{B18BA800-F2F4-44F8-B136-4250BDB74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743628" y="3515457"/>
              <a:ext cx="304950" cy="304950"/>
            </a:xfrm>
            <a:prstGeom prst="rect">
              <a:avLst/>
            </a:prstGeom>
          </p:spPr>
        </p:pic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032A930C-9D42-4A1A-85DF-7FC3EE697DEA}"/>
                </a:ext>
              </a:extLst>
            </p:cNvPr>
            <p:cNvGrpSpPr/>
            <p:nvPr/>
          </p:nvGrpSpPr>
          <p:grpSpPr>
            <a:xfrm>
              <a:off x="7151622" y="2278603"/>
              <a:ext cx="1182657" cy="271045"/>
              <a:chOff x="3978819" y="4333936"/>
              <a:chExt cx="1888680" cy="432854"/>
            </a:xfrm>
          </p:grpSpPr>
          <p:pic>
            <p:nvPicPr>
              <p:cNvPr id="584" name="Picture 583">
                <a:extLst>
                  <a:ext uri="{FF2B5EF4-FFF2-40B4-BE49-F238E27FC236}">
                    <a16:creationId xmlns:a16="http://schemas.microsoft.com/office/drawing/2014/main" id="{5070B32A-D4EB-4628-9C35-9336348D4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39726" y="4550363"/>
                <a:ext cx="1627773" cy="216427"/>
              </a:xfrm>
              <a:prstGeom prst="rect">
                <a:avLst/>
              </a:prstGeom>
            </p:spPr>
          </p:pic>
          <p:pic>
            <p:nvPicPr>
              <p:cNvPr id="585" name="Picture 584">
                <a:extLst>
                  <a:ext uri="{FF2B5EF4-FFF2-40B4-BE49-F238E27FC236}">
                    <a16:creationId xmlns:a16="http://schemas.microsoft.com/office/drawing/2014/main" id="{88BA2779-9E61-4C19-89A5-112AF60DD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98751" y="4429463"/>
                <a:ext cx="1627773" cy="216427"/>
              </a:xfrm>
              <a:prstGeom prst="rect">
                <a:avLst/>
              </a:prstGeom>
            </p:spPr>
          </p:pic>
          <p:pic>
            <p:nvPicPr>
              <p:cNvPr id="586" name="Picture 585">
                <a:extLst>
                  <a:ext uri="{FF2B5EF4-FFF2-40B4-BE49-F238E27FC236}">
                    <a16:creationId xmlns:a16="http://schemas.microsoft.com/office/drawing/2014/main" id="{376CA154-6B99-4F40-A478-4FDBE0F6D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78819" y="4333936"/>
                <a:ext cx="1627773" cy="216427"/>
              </a:xfrm>
              <a:prstGeom prst="rect">
                <a:avLst/>
              </a:prstGeom>
            </p:spPr>
          </p:pic>
        </p:grpSp>
        <p:grpSp>
          <p:nvGrpSpPr>
            <p:cNvPr id="1279" name="Group 1278">
              <a:extLst>
                <a:ext uri="{FF2B5EF4-FFF2-40B4-BE49-F238E27FC236}">
                  <a16:creationId xmlns:a16="http://schemas.microsoft.com/office/drawing/2014/main" id="{006A7A3F-E934-4012-94DF-3EFAAB26D544}"/>
                </a:ext>
              </a:extLst>
            </p:cNvPr>
            <p:cNvGrpSpPr/>
            <p:nvPr/>
          </p:nvGrpSpPr>
          <p:grpSpPr>
            <a:xfrm>
              <a:off x="7216139" y="2840266"/>
              <a:ext cx="1191187" cy="715125"/>
              <a:chOff x="6568188" y="3009833"/>
              <a:chExt cx="1737989" cy="1047913"/>
            </a:xfrm>
          </p:grpSpPr>
          <p:grpSp>
            <p:nvGrpSpPr>
              <p:cNvPr id="1203" name="Graphic 1200">
                <a:extLst>
                  <a:ext uri="{FF2B5EF4-FFF2-40B4-BE49-F238E27FC236}">
                    <a16:creationId xmlns:a16="http://schemas.microsoft.com/office/drawing/2014/main" id="{59247B7F-48E3-442B-9EF7-9762C29C0358}"/>
                  </a:ext>
                </a:extLst>
              </p:cNvPr>
              <p:cNvGrpSpPr/>
              <p:nvPr/>
            </p:nvGrpSpPr>
            <p:grpSpPr>
              <a:xfrm>
                <a:off x="6580974" y="3009833"/>
                <a:ext cx="1725203" cy="252592"/>
                <a:chOff x="9247508" y="4584777"/>
                <a:chExt cx="1725203" cy="252592"/>
              </a:xfrm>
            </p:grpSpPr>
            <p:sp>
              <p:nvSpPr>
                <p:cNvPr id="1204" name="Graphic 1200">
                  <a:extLst>
                    <a:ext uri="{FF2B5EF4-FFF2-40B4-BE49-F238E27FC236}">
                      <a16:creationId xmlns:a16="http://schemas.microsoft.com/office/drawing/2014/main" id="{9C8F5255-9DB1-483D-8E10-D3A41734C9B0}"/>
                    </a:ext>
                  </a:extLst>
                </p:cNvPr>
                <p:cNvSpPr/>
                <p:nvPr/>
              </p:nvSpPr>
              <p:spPr>
                <a:xfrm>
                  <a:off x="9247508" y="4616738"/>
                  <a:ext cx="1725203" cy="180521"/>
                </a:xfrm>
                <a:custGeom>
                  <a:avLst/>
                  <a:gdLst>
                    <a:gd name="connsiteX0" fmla="*/ 90141 w 1725203"/>
                    <a:gd name="connsiteY0" fmla="*/ 180407 h 180521"/>
                    <a:gd name="connsiteX1" fmla="*/ 1635276 w 1725203"/>
                    <a:gd name="connsiteY1" fmla="*/ 180407 h 180521"/>
                    <a:gd name="connsiteX2" fmla="*/ 1725247 w 1725203"/>
                    <a:gd name="connsiteY2" fmla="*/ 90083 h 180521"/>
                    <a:gd name="connsiteX3" fmla="*/ 1635276 w 1725203"/>
                    <a:gd name="connsiteY3" fmla="*/ -114 h 180521"/>
                    <a:gd name="connsiteX4" fmla="*/ 90141 w 1725203"/>
                    <a:gd name="connsiteY4" fmla="*/ -114 h 180521"/>
                    <a:gd name="connsiteX5" fmla="*/ 44 w 1725203"/>
                    <a:gd name="connsiteY5" fmla="*/ 90083 h 180521"/>
                    <a:gd name="connsiteX6" fmla="*/ 90052 w 1725203"/>
                    <a:gd name="connsiteY6" fmla="*/ 180407 h 180521"/>
                    <a:gd name="connsiteX7" fmla="*/ 90141 w 1725203"/>
                    <a:gd name="connsiteY7" fmla="*/ 180407 h 18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5203" h="180521">
                      <a:moveTo>
                        <a:pt x="90141" y="180407"/>
                      </a:moveTo>
                      <a:lnTo>
                        <a:pt x="1635276" y="180407"/>
                      </a:lnTo>
                      <a:cubicBezTo>
                        <a:pt x="1685002" y="180356"/>
                        <a:pt x="1725272" y="139933"/>
                        <a:pt x="1725247" y="90083"/>
                      </a:cubicBezTo>
                      <a:cubicBezTo>
                        <a:pt x="1725196" y="40283"/>
                        <a:pt x="1684951" y="-63"/>
                        <a:pt x="1635276" y="-114"/>
                      </a:cubicBezTo>
                      <a:lnTo>
                        <a:pt x="90141" y="-114"/>
                      </a:lnTo>
                      <a:cubicBezTo>
                        <a:pt x="40421" y="-140"/>
                        <a:pt x="89" y="40232"/>
                        <a:pt x="44" y="90083"/>
                      </a:cubicBezTo>
                      <a:cubicBezTo>
                        <a:pt x="19" y="139946"/>
                        <a:pt x="40317" y="180382"/>
                        <a:pt x="90052" y="180407"/>
                      </a:cubicBezTo>
                      <a:cubicBezTo>
                        <a:pt x="90082" y="180407"/>
                        <a:pt x="90112" y="180407"/>
                        <a:pt x="90141" y="180407"/>
                      </a:cubicBezTo>
                      <a:close/>
                    </a:path>
                  </a:pathLst>
                </a:custGeom>
                <a:solidFill>
                  <a:srgbClr val="027AB1"/>
                </a:solidFill>
                <a:ln w="12708" cap="sq">
                  <a:solidFill>
                    <a:srgbClr val="FE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5" name="Graphic 1200">
                  <a:extLst>
                    <a:ext uri="{FF2B5EF4-FFF2-40B4-BE49-F238E27FC236}">
                      <a16:creationId xmlns:a16="http://schemas.microsoft.com/office/drawing/2014/main" id="{55C78E5A-9727-4160-8B3A-BD1B130CF4DA}"/>
                    </a:ext>
                  </a:extLst>
                </p:cNvPr>
                <p:cNvSpPr txBox="1"/>
                <p:nvPr/>
              </p:nvSpPr>
              <p:spPr>
                <a:xfrm>
                  <a:off x="9295472" y="4584777"/>
                  <a:ext cx="1394494" cy="252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800" spc="0" baseline="0" dirty="0">
                      <a:solidFill>
                        <a:srgbClr val="FEFFFF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0 0 0 </a:t>
                  </a:r>
                  <a:r>
                    <a:rPr lang="en-US" sz="800" spc="0" baseline="0" dirty="0">
                      <a:solidFill>
                        <a:srgbClr val="000000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1</a:t>
                  </a:r>
                  <a:r>
                    <a:rPr lang="en-US" sz="800" spc="0" baseline="0" dirty="0">
                      <a:solidFill>
                        <a:srgbClr val="FEFFFF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 0 0 0 0 0 0 0 0 0 0</a:t>
                  </a:r>
                </a:p>
              </p:txBody>
            </p:sp>
          </p:grpSp>
          <p:grpSp>
            <p:nvGrpSpPr>
              <p:cNvPr id="1206" name="Graphic 1200">
                <a:extLst>
                  <a:ext uri="{FF2B5EF4-FFF2-40B4-BE49-F238E27FC236}">
                    <a16:creationId xmlns:a16="http://schemas.microsoft.com/office/drawing/2014/main" id="{A13C2E04-8874-422B-84BF-69E2BDFABD02}"/>
                  </a:ext>
                </a:extLst>
              </p:cNvPr>
              <p:cNvGrpSpPr/>
              <p:nvPr/>
            </p:nvGrpSpPr>
            <p:grpSpPr>
              <a:xfrm>
                <a:off x="6568188" y="3358139"/>
                <a:ext cx="1725203" cy="252592"/>
                <a:chOff x="9234722" y="4933083"/>
                <a:chExt cx="1725203" cy="252592"/>
              </a:xfrm>
            </p:grpSpPr>
            <p:sp>
              <p:nvSpPr>
                <p:cNvPr id="1207" name="Graphic 1200">
                  <a:extLst>
                    <a:ext uri="{FF2B5EF4-FFF2-40B4-BE49-F238E27FC236}">
                      <a16:creationId xmlns:a16="http://schemas.microsoft.com/office/drawing/2014/main" id="{9EC6DEC4-66AC-4FB1-A4A0-749C3FDE0690}"/>
                    </a:ext>
                  </a:extLst>
                </p:cNvPr>
                <p:cNvSpPr/>
                <p:nvPr/>
              </p:nvSpPr>
              <p:spPr>
                <a:xfrm>
                  <a:off x="9234722" y="4965045"/>
                  <a:ext cx="1725203" cy="180521"/>
                </a:xfrm>
                <a:custGeom>
                  <a:avLst/>
                  <a:gdLst>
                    <a:gd name="connsiteX0" fmla="*/ 90141 w 1725203"/>
                    <a:gd name="connsiteY0" fmla="*/ 180425 h 180521"/>
                    <a:gd name="connsiteX1" fmla="*/ 1635276 w 1725203"/>
                    <a:gd name="connsiteY1" fmla="*/ 180425 h 180521"/>
                    <a:gd name="connsiteX2" fmla="*/ 1725247 w 1725203"/>
                    <a:gd name="connsiteY2" fmla="*/ 90101 h 180521"/>
                    <a:gd name="connsiteX3" fmla="*/ 1635276 w 1725203"/>
                    <a:gd name="connsiteY3" fmla="*/ -96 h 180521"/>
                    <a:gd name="connsiteX4" fmla="*/ 90141 w 1725203"/>
                    <a:gd name="connsiteY4" fmla="*/ -96 h 180521"/>
                    <a:gd name="connsiteX5" fmla="*/ 44 w 1725203"/>
                    <a:gd name="connsiteY5" fmla="*/ 90101 h 180521"/>
                    <a:gd name="connsiteX6" fmla="*/ 90052 w 1725203"/>
                    <a:gd name="connsiteY6" fmla="*/ 180425 h 180521"/>
                    <a:gd name="connsiteX7" fmla="*/ 90141 w 1725203"/>
                    <a:gd name="connsiteY7" fmla="*/ 180425 h 18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5203" h="180521">
                      <a:moveTo>
                        <a:pt x="90141" y="180425"/>
                      </a:moveTo>
                      <a:lnTo>
                        <a:pt x="1635276" y="180425"/>
                      </a:lnTo>
                      <a:cubicBezTo>
                        <a:pt x="1685002" y="180374"/>
                        <a:pt x="1725272" y="139952"/>
                        <a:pt x="1725247" y="90101"/>
                      </a:cubicBezTo>
                      <a:cubicBezTo>
                        <a:pt x="1725196" y="40302"/>
                        <a:pt x="1684951" y="-45"/>
                        <a:pt x="1635276" y="-96"/>
                      </a:cubicBezTo>
                      <a:lnTo>
                        <a:pt x="90141" y="-96"/>
                      </a:lnTo>
                      <a:cubicBezTo>
                        <a:pt x="40421" y="-121"/>
                        <a:pt x="89" y="40251"/>
                        <a:pt x="44" y="90101"/>
                      </a:cubicBezTo>
                      <a:cubicBezTo>
                        <a:pt x="19" y="139964"/>
                        <a:pt x="40317" y="180400"/>
                        <a:pt x="90052" y="180425"/>
                      </a:cubicBezTo>
                      <a:cubicBezTo>
                        <a:pt x="90082" y="180425"/>
                        <a:pt x="90112" y="180425"/>
                        <a:pt x="90141" y="180425"/>
                      </a:cubicBezTo>
                      <a:close/>
                    </a:path>
                  </a:pathLst>
                </a:custGeom>
                <a:solidFill>
                  <a:srgbClr val="027AB1"/>
                </a:solidFill>
                <a:ln w="12708" cap="sq">
                  <a:solidFill>
                    <a:srgbClr val="FE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8" name="Graphic 1200">
                  <a:extLst>
                    <a:ext uri="{FF2B5EF4-FFF2-40B4-BE49-F238E27FC236}">
                      <a16:creationId xmlns:a16="http://schemas.microsoft.com/office/drawing/2014/main" id="{FE76C036-7749-4CFB-A4A8-C294D31C700F}"/>
                    </a:ext>
                  </a:extLst>
                </p:cNvPr>
                <p:cNvSpPr txBox="1"/>
                <p:nvPr/>
              </p:nvSpPr>
              <p:spPr>
                <a:xfrm>
                  <a:off x="9282688" y="4933083"/>
                  <a:ext cx="1394494" cy="252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800" spc="0" baseline="0" dirty="0">
                      <a:solidFill>
                        <a:srgbClr val="FEFFFF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0 0 0 0 0 0 0 0 0 0 </a:t>
                  </a:r>
                  <a:r>
                    <a:rPr lang="en-US" sz="800" spc="0" baseline="0" dirty="0">
                      <a:solidFill>
                        <a:srgbClr val="000000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1</a:t>
                  </a:r>
                  <a:r>
                    <a:rPr lang="en-US" sz="800" spc="0" baseline="0" dirty="0">
                      <a:solidFill>
                        <a:srgbClr val="FEFFFF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 0 0 0</a:t>
                  </a:r>
                </a:p>
              </p:txBody>
            </p:sp>
          </p:grpSp>
          <p:grpSp>
            <p:nvGrpSpPr>
              <p:cNvPr id="1234" name="Graphic 1200">
                <a:extLst>
                  <a:ext uri="{FF2B5EF4-FFF2-40B4-BE49-F238E27FC236}">
                    <a16:creationId xmlns:a16="http://schemas.microsoft.com/office/drawing/2014/main" id="{5E086CA5-495C-4EFC-AEA0-E4118452BE73}"/>
                  </a:ext>
                </a:extLst>
              </p:cNvPr>
              <p:cNvGrpSpPr/>
              <p:nvPr/>
            </p:nvGrpSpPr>
            <p:grpSpPr>
              <a:xfrm>
                <a:off x="6580974" y="3805154"/>
                <a:ext cx="1725203" cy="252592"/>
                <a:chOff x="9247508" y="5380098"/>
                <a:chExt cx="1725203" cy="252592"/>
              </a:xfrm>
            </p:grpSpPr>
            <p:sp>
              <p:nvSpPr>
                <p:cNvPr id="1235" name="Graphic 1200">
                  <a:extLst>
                    <a:ext uri="{FF2B5EF4-FFF2-40B4-BE49-F238E27FC236}">
                      <a16:creationId xmlns:a16="http://schemas.microsoft.com/office/drawing/2014/main" id="{9CFA95C3-B8C1-4A8D-851B-185DFABF520F}"/>
                    </a:ext>
                  </a:extLst>
                </p:cNvPr>
                <p:cNvSpPr/>
                <p:nvPr/>
              </p:nvSpPr>
              <p:spPr>
                <a:xfrm>
                  <a:off x="9247508" y="5412062"/>
                  <a:ext cx="1725203" cy="180522"/>
                </a:xfrm>
                <a:custGeom>
                  <a:avLst/>
                  <a:gdLst>
                    <a:gd name="connsiteX0" fmla="*/ 90141 w 1725203"/>
                    <a:gd name="connsiteY0" fmla="*/ 180469 h 180521"/>
                    <a:gd name="connsiteX1" fmla="*/ 1635276 w 1725203"/>
                    <a:gd name="connsiteY1" fmla="*/ 180469 h 180521"/>
                    <a:gd name="connsiteX2" fmla="*/ 1725247 w 1725203"/>
                    <a:gd name="connsiteY2" fmla="*/ 90144 h 180521"/>
                    <a:gd name="connsiteX3" fmla="*/ 1635276 w 1725203"/>
                    <a:gd name="connsiteY3" fmla="*/ -53 h 180521"/>
                    <a:gd name="connsiteX4" fmla="*/ 90141 w 1725203"/>
                    <a:gd name="connsiteY4" fmla="*/ -53 h 180521"/>
                    <a:gd name="connsiteX5" fmla="*/ 44 w 1725203"/>
                    <a:gd name="connsiteY5" fmla="*/ 90144 h 180521"/>
                    <a:gd name="connsiteX6" fmla="*/ 90052 w 1725203"/>
                    <a:gd name="connsiteY6" fmla="*/ 180469 h 180521"/>
                    <a:gd name="connsiteX7" fmla="*/ 90141 w 1725203"/>
                    <a:gd name="connsiteY7" fmla="*/ 180469 h 18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5203" h="180521">
                      <a:moveTo>
                        <a:pt x="90141" y="180469"/>
                      </a:moveTo>
                      <a:lnTo>
                        <a:pt x="1635276" y="180469"/>
                      </a:lnTo>
                      <a:cubicBezTo>
                        <a:pt x="1685002" y="180418"/>
                        <a:pt x="1725272" y="139995"/>
                        <a:pt x="1725247" y="90144"/>
                      </a:cubicBezTo>
                      <a:cubicBezTo>
                        <a:pt x="1725196" y="40345"/>
                        <a:pt x="1684951" y="-2"/>
                        <a:pt x="1635276" y="-53"/>
                      </a:cubicBezTo>
                      <a:lnTo>
                        <a:pt x="90141" y="-53"/>
                      </a:lnTo>
                      <a:cubicBezTo>
                        <a:pt x="40421" y="-78"/>
                        <a:pt x="89" y="40294"/>
                        <a:pt x="44" y="90144"/>
                      </a:cubicBezTo>
                      <a:cubicBezTo>
                        <a:pt x="19" y="140007"/>
                        <a:pt x="40317" y="180443"/>
                        <a:pt x="90052" y="180469"/>
                      </a:cubicBezTo>
                      <a:cubicBezTo>
                        <a:pt x="90082" y="180469"/>
                        <a:pt x="90112" y="180469"/>
                        <a:pt x="90141" y="180469"/>
                      </a:cubicBezTo>
                      <a:close/>
                    </a:path>
                  </a:pathLst>
                </a:custGeom>
                <a:solidFill>
                  <a:srgbClr val="027AB1"/>
                </a:solidFill>
                <a:ln w="12708" cap="sq">
                  <a:solidFill>
                    <a:srgbClr val="FE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6" name="Graphic 1200">
                  <a:extLst>
                    <a:ext uri="{FF2B5EF4-FFF2-40B4-BE49-F238E27FC236}">
                      <a16:creationId xmlns:a16="http://schemas.microsoft.com/office/drawing/2014/main" id="{ADFB01FC-ACA8-4FE5-9DE6-01E9C8A5E3AF}"/>
                    </a:ext>
                  </a:extLst>
                </p:cNvPr>
                <p:cNvSpPr txBox="1"/>
                <p:nvPr/>
              </p:nvSpPr>
              <p:spPr>
                <a:xfrm>
                  <a:off x="9295472" y="5380098"/>
                  <a:ext cx="1394494" cy="252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800" spc="0" baseline="0" dirty="0">
                      <a:solidFill>
                        <a:srgbClr val="FEFFFF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0 0 0 0 0 0 </a:t>
                  </a:r>
                  <a:r>
                    <a:rPr lang="en-US" sz="800" spc="0" baseline="0" dirty="0">
                      <a:solidFill>
                        <a:srgbClr val="000000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1</a:t>
                  </a:r>
                  <a:r>
                    <a:rPr lang="en-US" sz="800" spc="0" baseline="0" dirty="0">
                      <a:solidFill>
                        <a:srgbClr val="FEFFFF"/>
                      </a:solidFill>
                      <a:latin typeface="+mj-lt"/>
                      <a:ea typeface="Open Sans"/>
                      <a:cs typeface="Open Sans"/>
                      <a:sym typeface="Open Sans"/>
                      <a:rtl val="0"/>
                    </a:rPr>
                    <a:t> 0 0 0 0 0 0 0</a:t>
                  </a:r>
                </a:p>
              </p:txBody>
            </p:sp>
          </p:grpSp>
        </p:grpSp>
        <p:pic>
          <p:nvPicPr>
            <p:cNvPr id="1284" name="Graphic 1283" descr="Arrow Right with solid fill">
              <a:extLst>
                <a:ext uri="{FF2B5EF4-FFF2-40B4-BE49-F238E27FC236}">
                  <a16:creationId xmlns:a16="http://schemas.microsoft.com/office/drawing/2014/main" id="{49D5C08F-CAB0-4DBF-B77A-1C21C5C0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5400000">
              <a:off x="7625719" y="2549399"/>
              <a:ext cx="249570" cy="237461"/>
            </a:xfrm>
            <a:prstGeom prst="rect">
              <a:avLst/>
            </a:prstGeom>
          </p:spPr>
        </p:pic>
        <p:sp>
          <p:nvSpPr>
            <p:cNvPr id="1289" name="TextBox 1288">
              <a:extLst>
                <a:ext uri="{FF2B5EF4-FFF2-40B4-BE49-F238E27FC236}">
                  <a16:creationId xmlns:a16="http://schemas.microsoft.com/office/drawing/2014/main" id="{33822968-C227-40FB-B42F-8B980FD59619}"/>
                </a:ext>
              </a:extLst>
            </p:cNvPr>
            <p:cNvSpPr txBox="1"/>
            <p:nvPr/>
          </p:nvSpPr>
          <p:spPr>
            <a:xfrm>
              <a:off x="7214853" y="3733805"/>
              <a:ext cx="1161772" cy="24625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i="0" u="none" strike="noStrike" baseline="0" dirty="0">
                  <a:latin typeface="+mj-lt"/>
                </a:rPr>
                <a:t>Embedded Vectors Generations</a:t>
              </a:r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60458FE4-D9F1-4803-A9EF-6699D91FF2BA}"/>
                </a:ext>
              </a:extLst>
            </p:cNvPr>
            <p:cNvSpPr txBox="1"/>
            <p:nvPr/>
          </p:nvSpPr>
          <p:spPr>
            <a:xfrm>
              <a:off x="7144711" y="2980838"/>
              <a:ext cx="956630" cy="9634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000" dirty="0"/>
                <a:t>Context</a:t>
              </a:r>
              <a:r>
                <a:rPr lang="en-US" sz="1000" i="0" u="none" strike="noStrike" baseline="0" dirty="0"/>
                <a:t> vectors</a:t>
              </a:r>
              <a:r>
                <a:rPr lang="en-US" sz="1000" i="0" u="none" strike="noStrike" baseline="-25000" dirty="0"/>
                <a:t>1</a:t>
              </a: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A9AE94C9-417F-409A-93BD-6C3ADAC5A04B}"/>
                </a:ext>
              </a:extLst>
            </p:cNvPr>
            <p:cNvSpPr txBox="1"/>
            <p:nvPr/>
          </p:nvSpPr>
          <p:spPr>
            <a:xfrm>
              <a:off x="7138924" y="3218836"/>
              <a:ext cx="956630" cy="9634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000" dirty="0"/>
                <a:t>Context</a:t>
              </a:r>
              <a:r>
                <a:rPr lang="en-US" sz="1000" i="0" u="none" strike="noStrike" baseline="0" dirty="0"/>
                <a:t> vectors</a:t>
              </a:r>
              <a:r>
                <a:rPr lang="en-US" sz="1000" baseline="-25000" dirty="0"/>
                <a:t>2</a:t>
              </a:r>
              <a:endParaRPr lang="en-US" sz="1000" i="0" u="none" strike="noStrike" baseline="-25000" dirty="0"/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035FED92-823B-421F-B5A4-394E123B40EF}"/>
                </a:ext>
              </a:extLst>
            </p:cNvPr>
            <p:cNvSpPr txBox="1"/>
            <p:nvPr/>
          </p:nvSpPr>
          <p:spPr>
            <a:xfrm>
              <a:off x="7121113" y="3531008"/>
              <a:ext cx="956630" cy="9634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000" dirty="0"/>
                <a:t>Context</a:t>
              </a:r>
              <a:r>
                <a:rPr lang="en-US" sz="1000" i="0" u="none" strike="noStrike" baseline="0" dirty="0"/>
                <a:t> </a:t>
              </a:r>
              <a:r>
                <a:rPr lang="en-US" sz="1000" i="0" u="none" strike="noStrike" baseline="0" dirty="0" err="1"/>
                <a:t>vectors</a:t>
              </a:r>
              <a:r>
                <a:rPr lang="en-US" sz="1000" i="0" u="none" strike="noStrike" baseline="-25000" dirty="0" err="1"/>
                <a:t>n</a:t>
              </a:r>
              <a:endParaRPr lang="en-US" sz="1000" i="0" u="none" strike="noStrike" baseline="-25000" dirty="0"/>
            </a:p>
          </p:txBody>
        </p:sp>
        <p:sp>
          <p:nvSpPr>
            <p:cNvPr id="1294" name="Oval 1293">
              <a:extLst>
                <a:ext uri="{FF2B5EF4-FFF2-40B4-BE49-F238E27FC236}">
                  <a16:creationId xmlns:a16="http://schemas.microsoft.com/office/drawing/2014/main" id="{B7F57202-3AB7-4D38-BACD-9C38507EB427}"/>
                </a:ext>
              </a:extLst>
            </p:cNvPr>
            <p:cNvSpPr/>
            <p:nvPr/>
          </p:nvSpPr>
          <p:spPr>
            <a:xfrm>
              <a:off x="8712949" y="2916272"/>
              <a:ext cx="577033" cy="577033"/>
            </a:xfrm>
            <a:prstGeom prst="ellipse">
              <a:avLst/>
            </a:prstGeom>
            <a:solidFill>
              <a:srgbClr val="034B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7" name="Graphic 1296" descr="Arrow Right with solid fill">
              <a:extLst>
                <a:ext uri="{FF2B5EF4-FFF2-40B4-BE49-F238E27FC236}">
                  <a16:creationId xmlns:a16="http://schemas.microsoft.com/office/drawing/2014/main" id="{25C7637A-E8E5-45E3-9BA1-97D9F7283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11957419" flipH="1">
              <a:off x="8407211" y="2879203"/>
              <a:ext cx="337286" cy="249674"/>
            </a:xfrm>
            <a:prstGeom prst="rect">
              <a:avLst/>
            </a:prstGeom>
          </p:spPr>
        </p:pic>
        <p:pic>
          <p:nvPicPr>
            <p:cNvPr id="1298" name="Graphic 1297" descr="Arrow Right with solid fill">
              <a:extLst>
                <a:ext uri="{FF2B5EF4-FFF2-40B4-BE49-F238E27FC236}">
                  <a16:creationId xmlns:a16="http://schemas.microsoft.com/office/drawing/2014/main" id="{3B1AEEFB-DCA9-4AB3-B9B5-6E644F54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9642581" flipH="1" flipV="1">
              <a:off x="8385986" y="3285417"/>
              <a:ext cx="337286" cy="249674"/>
            </a:xfrm>
            <a:prstGeom prst="rect">
              <a:avLst/>
            </a:prstGeom>
          </p:spPr>
        </p:pic>
        <p:pic>
          <p:nvPicPr>
            <p:cNvPr id="1299" name="Graphic 1298" descr="Arrow Right with solid fill">
              <a:extLst>
                <a:ext uri="{FF2B5EF4-FFF2-40B4-BE49-F238E27FC236}">
                  <a16:creationId xmlns:a16="http://schemas.microsoft.com/office/drawing/2014/main" id="{1F180485-C227-47EE-9121-1BA0E2B8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8409561" y="3020699"/>
              <a:ext cx="304950" cy="304950"/>
            </a:xfrm>
            <a:prstGeom prst="rect">
              <a:avLst/>
            </a:prstGeom>
          </p:spPr>
        </p:pic>
        <p:grpSp>
          <p:nvGrpSpPr>
            <p:cNvPr id="1302" name="Graphic 1300">
              <a:extLst>
                <a:ext uri="{FF2B5EF4-FFF2-40B4-BE49-F238E27FC236}">
                  <a16:creationId xmlns:a16="http://schemas.microsoft.com/office/drawing/2014/main" id="{70530E74-974D-49F4-8083-3E709D2B597A}"/>
                </a:ext>
              </a:extLst>
            </p:cNvPr>
            <p:cNvGrpSpPr/>
            <p:nvPr/>
          </p:nvGrpSpPr>
          <p:grpSpPr>
            <a:xfrm>
              <a:off x="8824382" y="3023960"/>
              <a:ext cx="374613" cy="374613"/>
              <a:chOff x="3657600" y="4833470"/>
              <a:chExt cx="1033929" cy="1033929"/>
            </a:xfrm>
            <a:solidFill>
              <a:schemeClr val="bg1"/>
            </a:solidFill>
          </p:grpSpPr>
          <p:sp>
            <p:nvSpPr>
              <p:cNvPr id="1303" name="Graphic 1300">
                <a:extLst>
                  <a:ext uri="{FF2B5EF4-FFF2-40B4-BE49-F238E27FC236}">
                    <a16:creationId xmlns:a16="http://schemas.microsoft.com/office/drawing/2014/main" id="{A5D0A203-E5CA-4640-A482-496334A2D123}"/>
                  </a:ext>
                </a:extLst>
              </p:cNvPr>
              <p:cNvSpPr/>
              <p:nvPr/>
            </p:nvSpPr>
            <p:spPr>
              <a:xfrm>
                <a:off x="4264407" y="5330113"/>
                <a:ext cx="427121" cy="537285"/>
              </a:xfrm>
              <a:custGeom>
                <a:avLst/>
                <a:gdLst>
                  <a:gd name="connsiteX0" fmla="*/ 269435 w 427121"/>
                  <a:gd name="connsiteY0" fmla="*/ 107880 h 537285"/>
                  <a:gd name="connsiteX1" fmla="*/ 269435 w 427121"/>
                  <a:gd name="connsiteY1" fmla="*/ 55875 h 537285"/>
                  <a:gd name="connsiteX2" fmla="*/ 213561 w 427121"/>
                  <a:gd name="connsiteY2" fmla="*/ 0 h 537285"/>
                  <a:gd name="connsiteX3" fmla="*/ 157686 w 427121"/>
                  <a:gd name="connsiteY3" fmla="*/ 55875 h 537285"/>
                  <a:gd name="connsiteX4" fmla="*/ 157686 w 427121"/>
                  <a:gd name="connsiteY4" fmla="*/ 107880 h 537285"/>
                  <a:gd name="connsiteX5" fmla="*/ 0 w 427121"/>
                  <a:gd name="connsiteY5" fmla="*/ 107880 h 537285"/>
                  <a:gd name="connsiteX6" fmla="*/ 0 w 427121"/>
                  <a:gd name="connsiteY6" fmla="*/ 264177 h 537285"/>
                  <a:gd name="connsiteX7" fmla="*/ 52512 w 427121"/>
                  <a:gd name="connsiteY7" fmla="*/ 264177 h 537285"/>
                  <a:gd name="connsiteX8" fmla="*/ 108387 w 427121"/>
                  <a:gd name="connsiteY8" fmla="*/ 320052 h 537285"/>
                  <a:gd name="connsiteX9" fmla="*/ 52512 w 427121"/>
                  <a:gd name="connsiteY9" fmla="*/ 375926 h 537285"/>
                  <a:gd name="connsiteX10" fmla="*/ 0 w 427121"/>
                  <a:gd name="connsiteY10" fmla="*/ 375926 h 537285"/>
                  <a:gd name="connsiteX11" fmla="*/ 0 w 427121"/>
                  <a:gd name="connsiteY11" fmla="*/ 537286 h 537285"/>
                  <a:gd name="connsiteX12" fmla="*/ 427122 w 427121"/>
                  <a:gd name="connsiteY12" fmla="*/ 537286 h 537285"/>
                  <a:gd name="connsiteX13" fmla="*/ 427122 w 427121"/>
                  <a:gd name="connsiteY13" fmla="*/ 107880 h 53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7121" h="537285">
                    <a:moveTo>
                      <a:pt x="269435" y="107880"/>
                    </a:moveTo>
                    <a:lnTo>
                      <a:pt x="269435" y="55875"/>
                    </a:lnTo>
                    <a:cubicBezTo>
                      <a:pt x="269435" y="25016"/>
                      <a:pt x="244419" y="0"/>
                      <a:pt x="213561" y="0"/>
                    </a:cubicBezTo>
                    <a:cubicBezTo>
                      <a:pt x="182703" y="0"/>
                      <a:pt x="157686" y="25016"/>
                      <a:pt x="157686" y="55875"/>
                    </a:cubicBezTo>
                    <a:lnTo>
                      <a:pt x="157686" y="107880"/>
                    </a:lnTo>
                    <a:lnTo>
                      <a:pt x="0" y="107880"/>
                    </a:lnTo>
                    <a:lnTo>
                      <a:pt x="0" y="264177"/>
                    </a:lnTo>
                    <a:lnTo>
                      <a:pt x="52512" y="264177"/>
                    </a:lnTo>
                    <a:cubicBezTo>
                      <a:pt x="83371" y="264177"/>
                      <a:pt x="108387" y="289193"/>
                      <a:pt x="108387" y="320052"/>
                    </a:cubicBezTo>
                    <a:cubicBezTo>
                      <a:pt x="108387" y="350910"/>
                      <a:pt x="83371" y="375926"/>
                      <a:pt x="52512" y="375926"/>
                    </a:cubicBezTo>
                    <a:lnTo>
                      <a:pt x="0" y="375926"/>
                    </a:lnTo>
                    <a:lnTo>
                      <a:pt x="0" y="537286"/>
                    </a:lnTo>
                    <a:lnTo>
                      <a:pt x="427122" y="537286"/>
                    </a:lnTo>
                    <a:lnTo>
                      <a:pt x="427122" y="107880"/>
                    </a:lnTo>
                    <a:close/>
                  </a:path>
                </a:pathLst>
              </a:custGeom>
              <a:grpFill/>
              <a:ln w="2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Graphic 1300">
                <a:extLst>
                  <a:ext uri="{FF2B5EF4-FFF2-40B4-BE49-F238E27FC236}">
                    <a16:creationId xmlns:a16="http://schemas.microsoft.com/office/drawing/2014/main" id="{2E7A0EDA-3443-40E7-AED4-F5D61883F784}"/>
                  </a:ext>
                </a:extLst>
              </p:cNvPr>
              <p:cNvSpPr/>
              <p:nvPr/>
            </p:nvSpPr>
            <p:spPr>
              <a:xfrm>
                <a:off x="3657600" y="4833470"/>
                <a:ext cx="367846" cy="483674"/>
              </a:xfrm>
              <a:custGeom>
                <a:avLst/>
                <a:gdLst>
                  <a:gd name="connsiteX0" fmla="*/ 141014 w 367846"/>
                  <a:gd name="connsiteY0" fmla="*/ 442469 h 483674"/>
                  <a:gd name="connsiteX1" fmla="*/ 182220 w 367846"/>
                  <a:gd name="connsiteY1" fmla="*/ 483675 h 483674"/>
                  <a:gd name="connsiteX2" fmla="*/ 223426 w 367846"/>
                  <a:gd name="connsiteY2" fmla="*/ 442469 h 483674"/>
                  <a:gd name="connsiteX3" fmla="*/ 223426 w 367846"/>
                  <a:gd name="connsiteY3" fmla="*/ 369004 h 483674"/>
                  <a:gd name="connsiteX4" fmla="*/ 367847 w 367846"/>
                  <a:gd name="connsiteY4" fmla="*/ 369004 h 483674"/>
                  <a:gd name="connsiteX5" fmla="*/ 367847 w 367846"/>
                  <a:gd name="connsiteY5" fmla="*/ 305122 h 483674"/>
                  <a:gd name="connsiteX6" fmla="*/ 348210 w 367846"/>
                  <a:gd name="connsiteY6" fmla="*/ 305122 h 483674"/>
                  <a:gd name="connsiteX7" fmla="*/ 250661 w 367846"/>
                  <a:gd name="connsiteY7" fmla="*/ 207573 h 483674"/>
                  <a:gd name="connsiteX8" fmla="*/ 348210 w 367846"/>
                  <a:gd name="connsiteY8" fmla="*/ 110025 h 483674"/>
                  <a:gd name="connsiteX9" fmla="*/ 367847 w 367846"/>
                  <a:gd name="connsiteY9" fmla="*/ 110025 h 483674"/>
                  <a:gd name="connsiteX10" fmla="*/ 367847 w 367846"/>
                  <a:gd name="connsiteY10" fmla="*/ 0 h 483674"/>
                  <a:gd name="connsiteX11" fmla="*/ 0 w 367846"/>
                  <a:gd name="connsiteY11" fmla="*/ 0 h 483674"/>
                  <a:gd name="connsiteX12" fmla="*/ 0 w 367846"/>
                  <a:gd name="connsiteY12" fmla="*/ 369004 h 483674"/>
                  <a:gd name="connsiteX13" fmla="*/ 141014 w 367846"/>
                  <a:gd name="connsiteY13" fmla="*/ 369004 h 48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7846" h="483674">
                    <a:moveTo>
                      <a:pt x="141014" y="442469"/>
                    </a:moveTo>
                    <a:cubicBezTo>
                      <a:pt x="141014" y="465189"/>
                      <a:pt x="159498" y="483675"/>
                      <a:pt x="182220" y="483675"/>
                    </a:cubicBezTo>
                    <a:cubicBezTo>
                      <a:pt x="204940" y="483675"/>
                      <a:pt x="223426" y="465191"/>
                      <a:pt x="223426" y="442469"/>
                    </a:cubicBezTo>
                    <a:lnTo>
                      <a:pt x="223426" y="369004"/>
                    </a:lnTo>
                    <a:lnTo>
                      <a:pt x="367847" y="369004"/>
                    </a:lnTo>
                    <a:lnTo>
                      <a:pt x="367847" y="305122"/>
                    </a:lnTo>
                    <a:lnTo>
                      <a:pt x="348210" y="305122"/>
                    </a:lnTo>
                    <a:cubicBezTo>
                      <a:pt x="294421" y="305122"/>
                      <a:pt x="250661" y="261362"/>
                      <a:pt x="250661" y="207573"/>
                    </a:cubicBezTo>
                    <a:cubicBezTo>
                      <a:pt x="250661" y="153785"/>
                      <a:pt x="294421" y="110025"/>
                      <a:pt x="348210" y="110025"/>
                    </a:cubicBezTo>
                    <a:lnTo>
                      <a:pt x="367847" y="110025"/>
                    </a:lnTo>
                    <a:lnTo>
                      <a:pt x="367847" y="0"/>
                    </a:lnTo>
                    <a:lnTo>
                      <a:pt x="0" y="0"/>
                    </a:lnTo>
                    <a:lnTo>
                      <a:pt x="0" y="369004"/>
                    </a:lnTo>
                    <a:lnTo>
                      <a:pt x="141014" y="369004"/>
                    </a:lnTo>
                    <a:close/>
                  </a:path>
                </a:pathLst>
              </a:custGeom>
              <a:grpFill/>
              <a:ln w="2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Graphic 1300">
                <a:extLst>
                  <a:ext uri="{FF2B5EF4-FFF2-40B4-BE49-F238E27FC236}">
                    <a16:creationId xmlns:a16="http://schemas.microsoft.com/office/drawing/2014/main" id="{546B3074-7D4C-4BD0-A867-FE09B0BA838C}"/>
                  </a:ext>
                </a:extLst>
              </p:cNvPr>
              <p:cNvSpPr/>
              <p:nvPr/>
            </p:nvSpPr>
            <p:spPr>
              <a:xfrm>
                <a:off x="3968840" y="4833470"/>
                <a:ext cx="482142" cy="401984"/>
              </a:xfrm>
              <a:custGeom>
                <a:avLst/>
                <a:gdLst>
                  <a:gd name="connsiteX0" fmla="*/ 301037 w 482142"/>
                  <a:gd name="connsiteY0" fmla="*/ 291534 h 401984"/>
                  <a:gd name="connsiteX1" fmla="*/ 356912 w 482142"/>
                  <a:gd name="connsiteY1" fmla="*/ 347408 h 401984"/>
                  <a:gd name="connsiteX2" fmla="*/ 356912 w 482142"/>
                  <a:gd name="connsiteY2" fmla="*/ 401982 h 401984"/>
                  <a:gd name="connsiteX3" fmla="*/ 482142 w 482142"/>
                  <a:gd name="connsiteY3" fmla="*/ 401982 h 401984"/>
                  <a:gd name="connsiteX4" fmla="*/ 482142 w 482142"/>
                  <a:gd name="connsiteY4" fmla="*/ 0 h 401984"/>
                  <a:gd name="connsiteX5" fmla="*/ 117185 w 482142"/>
                  <a:gd name="connsiteY5" fmla="*/ 0 h 401984"/>
                  <a:gd name="connsiteX6" fmla="*/ 117185 w 482142"/>
                  <a:gd name="connsiteY6" fmla="*/ 170606 h 401984"/>
                  <a:gd name="connsiteX7" fmla="*/ 36967 w 482142"/>
                  <a:gd name="connsiteY7" fmla="*/ 170606 h 401984"/>
                  <a:gd name="connsiteX8" fmla="*/ 0 w 482142"/>
                  <a:gd name="connsiteY8" fmla="*/ 207573 h 401984"/>
                  <a:gd name="connsiteX9" fmla="*/ 36967 w 482142"/>
                  <a:gd name="connsiteY9" fmla="*/ 244540 h 401984"/>
                  <a:gd name="connsiteX10" fmla="*/ 117185 w 482142"/>
                  <a:gd name="connsiteY10" fmla="*/ 244540 h 401984"/>
                  <a:gd name="connsiteX11" fmla="*/ 117185 w 482142"/>
                  <a:gd name="connsiteY11" fmla="*/ 401984 h 401984"/>
                  <a:gd name="connsiteX12" fmla="*/ 245160 w 482142"/>
                  <a:gd name="connsiteY12" fmla="*/ 401984 h 401984"/>
                  <a:gd name="connsiteX13" fmla="*/ 245160 w 482142"/>
                  <a:gd name="connsiteY13" fmla="*/ 347410 h 401984"/>
                  <a:gd name="connsiteX14" fmla="*/ 301037 w 482142"/>
                  <a:gd name="connsiteY14" fmla="*/ 291534 h 401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2142" h="401984">
                    <a:moveTo>
                      <a:pt x="301037" y="291534"/>
                    </a:moveTo>
                    <a:cubicBezTo>
                      <a:pt x="331895" y="291534"/>
                      <a:pt x="356912" y="316550"/>
                      <a:pt x="356912" y="347408"/>
                    </a:cubicBezTo>
                    <a:lnTo>
                      <a:pt x="356912" y="401982"/>
                    </a:lnTo>
                    <a:lnTo>
                      <a:pt x="482142" y="401982"/>
                    </a:lnTo>
                    <a:lnTo>
                      <a:pt x="482142" y="0"/>
                    </a:lnTo>
                    <a:lnTo>
                      <a:pt x="117185" y="0"/>
                    </a:lnTo>
                    <a:lnTo>
                      <a:pt x="117185" y="170606"/>
                    </a:lnTo>
                    <a:lnTo>
                      <a:pt x="36967" y="170606"/>
                    </a:lnTo>
                    <a:cubicBezTo>
                      <a:pt x="16583" y="170606"/>
                      <a:pt x="0" y="187190"/>
                      <a:pt x="0" y="207573"/>
                    </a:cubicBezTo>
                    <a:cubicBezTo>
                      <a:pt x="0" y="227957"/>
                      <a:pt x="16583" y="244540"/>
                      <a:pt x="36967" y="244540"/>
                    </a:cubicBezTo>
                    <a:lnTo>
                      <a:pt x="117185" y="244540"/>
                    </a:lnTo>
                    <a:lnTo>
                      <a:pt x="117185" y="401984"/>
                    </a:lnTo>
                    <a:lnTo>
                      <a:pt x="245160" y="401984"/>
                    </a:lnTo>
                    <a:lnTo>
                      <a:pt x="245160" y="347410"/>
                    </a:lnTo>
                    <a:cubicBezTo>
                      <a:pt x="245160" y="316550"/>
                      <a:pt x="270177" y="291534"/>
                      <a:pt x="301037" y="291534"/>
                    </a:cubicBezTo>
                    <a:close/>
                  </a:path>
                </a:pathLst>
              </a:custGeom>
              <a:grpFill/>
              <a:ln w="2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Graphic 1300">
                <a:extLst>
                  <a:ext uri="{FF2B5EF4-FFF2-40B4-BE49-F238E27FC236}">
                    <a16:creationId xmlns:a16="http://schemas.microsoft.com/office/drawing/2014/main" id="{B8A76ED2-07DD-493E-967C-3ABC9418C33A}"/>
                  </a:ext>
                </a:extLst>
              </p:cNvPr>
              <p:cNvSpPr/>
              <p:nvPr/>
            </p:nvSpPr>
            <p:spPr>
              <a:xfrm>
                <a:off x="3657600" y="5263055"/>
                <a:ext cx="487961" cy="363797"/>
              </a:xfrm>
              <a:custGeom>
                <a:avLst/>
                <a:gdLst>
                  <a:gd name="connsiteX0" fmla="*/ 432087 w 487961"/>
                  <a:gd name="connsiteY0" fmla="*/ 121725 h 363797"/>
                  <a:gd name="connsiteX1" fmla="*/ 367845 w 487961"/>
                  <a:gd name="connsiteY1" fmla="*/ 121725 h 363797"/>
                  <a:gd name="connsiteX2" fmla="*/ 367845 w 487961"/>
                  <a:gd name="connsiteY2" fmla="*/ 0 h 363797"/>
                  <a:gd name="connsiteX3" fmla="*/ 284007 w 487961"/>
                  <a:gd name="connsiteY3" fmla="*/ 0 h 363797"/>
                  <a:gd name="connsiteX4" fmla="*/ 284007 w 487961"/>
                  <a:gd name="connsiteY4" fmla="*/ 12884 h 363797"/>
                  <a:gd name="connsiteX5" fmla="*/ 182220 w 487961"/>
                  <a:gd name="connsiteY5" fmla="*/ 114671 h 363797"/>
                  <a:gd name="connsiteX6" fmla="*/ 80432 w 487961"/>
                  <a:gd name="connsiteY6" fmla="*/ 12884 h 363797"/>
                  <a:gd name="connsiteX7" fmla="*/ 80432 w 487961"/>
                  <a:gd name="connsiteY7" fmla="*/ 0 h 363797"/>
                  <a:gd name="connsiteX8" fmla="*/ 0 w 487961"/>
                  <a:gd name="connsiteY8" fmla="*/ 0 h 363797"/>
                  <a:gd name="connsiteX9" fmla="*/ 0 w 487961"/>
                  <a:gd name="connsiteY9" fmla="*/ 363798 h 363797"/>
                  <a:gd name="connsiteX10" fmla="*/ 367845 w 487961"/>
                  <a:gd name="connsiteY10" fmla="*/ 363798 h 363797"/>
                  <a:gd name="connsiteX11" fmla="*/ 367845 w 487961"/>
                  <a:gd name="connsiteY11" fmla="*/ 233476 h 363797"/>
                  <a:gd name="connsiteX12" fmla="*/ 432087 w 487961"/>
                  <a:gd name="connsiteY12" fmla="*/ 233476 h 363797"/>
                  <a:gd name="connsiteX13" fmla="*/ 487962 w 487961"/>
                  <a:gd name="connsiteY13" fmla="*/ 177602 h 363797"/>
                  <a:gd name="connsiteX14" fmla="*/ 432087 w 487961"/>
                  <a:gd name="connsiteY14" fmla="*/ 121725 h 363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7961" h="363797">
                    <a:moveTo>
                      <a:pt x="432087" y="121725"/>
                    </a:moveTo>
                    <a:lnTo>
                      <a:pt x="367845" y="121725"/>
                    </a:lnTo>
                    <a:lnTo>
                      <a:pt x="367845" y="0"/>
                    </a:lnTo>
                    <a:lnTo>
                      <a:pt x="284007" y="0"/>
                    </a:lnTo>
                    <a:lnTo>
                      <a:pt x="284007" y="12884"/>
                    </a:lnTo>
                    <a:cubicBezTo>
                      <a:pt x="284007" y="69009"/>
                      <a:pt x="238347" y="114671"/>
                      <a:pt x="182220" y="114671"/>
                    </a:cubicBezTo>
                    <a:cubicBezTo>
                      <a:pt x="126093" y="114671"/>
                      <a:pt x="80432" y="69009"/>
                      <a:pt x="80432" y="12884"/>
                    </a:cubicBezTo>
                    <a:lnTo>
                      <a:pt x="80432" y="0"/>
                    </a:lnTo>
                    <a:lnTo>
                      <a:pt x="0" y="0"/>
                    </a:lnTo>
                    <a:lnTo>
                      <a:pt x="0" y="363798"/>
                    </a:lnTo>
                    <a:lnTo>
                      <a:pt x="367845" y="363798"/>
                    </a:lnTo>
                    <a:lnTo>
                      <a:pt x="367845" y="233476"/>
                    </a:lnTo>
                    <a:lnTo>
                      <a:pt x="432087" y="233476"/>
                    </a:lnTo>
                    <a:cubicBezTo>
                      <a:pt x="462946" y="233476"/>
                      <a:pt x="487962" y="208460"/>
                      <a:pt x="487962" y="177602"/>
                    </a:cubicBezTo>
                    <a:cubicBezTo>
                      <a:pt x="487962" y="146741"/>
                      <a:pt x="462946" y="121725"/>
                      <a:pt x="432087" y="121725"/>
                    </a:cubicBezTo>
                    <a:close/>
                  </a:path>
                </a:pathLst>
              </a:custGeom>
              <a:grpFill/>
              <a:ln w="2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309" name="Graphic 1308">
              <a:extLst>
                <a:ext uri="{FF2B5EF4-FFF2-40B4-BE49-F238E27FC236}">
                  <a16:creationId xmlns:a16="http://schemas.microsoft.com/office/drawing/2014/main" id="{4C5EDBA0-B8BB-40E5-BA1C-39C01EE2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p:blipFill>
          <p:spPr>
            <a:xfrm>
              <a:off x="2151528" y="4481533"/>
              <a:ext cx="177799" cy="177799"/>
            </a:xfrm>
            <a:prstGeom prst="rect">
              <a:avLst/>
            </a:prstGeom>
          </p:spPr>
        </p:pic>
        <p:pic>
          <p:nvPicPr>
            <p:cNvPr id="1310" name="Graphic 1309">
              <a:extLst>
                <a:ext uri="{FF2B5EF4-FFF2-40B4-BE49-F238E27FC236}">
                  <a16:creationId xmlns:a16="http://schemas.microsoft.com/office/drawing/2014/main" id="{7DCD7DF1-A356-4B0D-ACD6-C2CD6E3E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p:blipFill>
          <p:spPr>
            <a:xfrm>
              <a:off x="7922208" y="3304308"/>
              <a:ext cx="82296" cy="82296"/>
            </a:xfrm>
            <a:prstGeom prst="rect">
              <a:avLst/>
            </a:prstGeom>
          </p:spPr>
        </p:pic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533FF8B4-3F6D-4151-BAEA-8E9F1DFF84F6}"/>
                </a:ext>
              </a:extLst>
            </p:cNvPr>
            <p:cNvSpPr txBox="1"/>
            <p:nvPr/>
          </p:nvSpPr>
          <p:spPr>
            <a:xfrm>
              <a:off x="8678616" y="2564873"/>
              <a:ext cx="627122" cy="24625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i="0" u="none" strike="noStrike" baseline="0" dirty="0">
                  <a:latin typeface="+mj-lt"/>
                </a:rPr>
                <a:t>Similarity </a:t>
              </a:r>
            </a:p>
            <a:p>
              <a:pPr algn="ctr"/>
              <a:r>
                <a:rPr lang="en-US" sz="1000" b="1" dirty="0">
                  <a:latin typeface="+mj-lt"/>
                </a:rPr>
                <a:t>M</a:t>
              </a:r>
              <a:r>
                <a:rPr lang="en-US" sz="1000" b="1" i="0" u="none" strike="noStrike" baseline="0" dirty="0">
                  <a:latin typeface="+mj-lt"/>
                </a:rPr>
                <a:t>atching</a:t>
              </a: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BF74BFF6-53B9-4E1B-AAB8-78693302D894}"/>
                </a:ext>
              </a:extLst>
            </p:cNvPr>
            <p:cNvSpPr txBox="1"/>
            <p:nvPr/>
          </p:nvSpPr>
          <p:spPr>
            <a:xfrm>
              <a:off x="7048579" y="2061683"/>
              <a:ext cx="1766524" cy="14775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i="0" u="none" strike="noStrike" baseline="0" dirty="0">
                  <a:latin typeface="+mj-lt"/>
                </a:rPr>
                <a:t>Semantic Enriched Sentences </a:t>
              </a:r>
            </a:p>
          </p:txBody>
        </p:sp>
        <p:cxnSp>
          <p:nvCxnSpPr>
            <p:cNvPr id="1330" name="Connector: Elbow 1329">
              <a:extLst>
                <a:ext uri="{FF2B5EF4-FFF2-40B4-BE49-F238E27FC236}">
                  <a16:creationId xmlns:a16="http://schemas.microsoft.com/office/drawing/2014/main" id="{3F16D4BD-FB6E-4149-A1F9-D926CCD1C2E7}"/>
                </a:ext>
              </a:extLst>
            </p:cNvPr>
            <p:cNvCxnSpPr>
              <a:cxnSpLocks/>
              <a:stCxn id="1294" idx="4"/>
            </p:cNvCxnSpPr>
            <p:nvPr/>
          </p:nvCxnSpPr>
          <p:spPr>
            <a:xfrm rot="5400000">
              <a:off x="8245138" y="3488003"/>
              <a:ext cx="751026" cy="7616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8989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5D5CA4-B1F4-43B6-855B-0E245728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536736" y="4265059"/>
              <a:ext cx="1304657" cy="749873"/>
            </a:xfrm>
            <a:prstGeom prst="rect">
              <a:avLst/>
            </a:prstGeom>
          </p:spPr>
        </p:pic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C1E5F749-250F-4A53-8890-71CF43F352A9}"/>
                </a:ext>
              </a:extLst>
            </p:cNvPr>
            <p:cNvGrpSpPr/>
            <p:nvPr/>
          </p:nvGrpSpPr>
          <p:grpSpPr>
            <a:xfrm>
              <a:off x="7288845" y="4169145"/>
              <a:ext cx="410616" cy="410616"/>
              <a:chOff x="3939582" y="2974316"/>
              <a:chExt cx="410616" cy="410616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77D33C2A-DBF1-4CA5-B7A2-EA1145443726}"/>
                  </a:ext>
                </a:extLst>
              </p:cNvPr>
              <p:cNvSpPr/>
              <p:nvPr/>
            </p:nvSpPr>
            <p:spPr>
              <a:xfrm>
                <a:off x="3939582" y="2974316"/>
                <a:ext cx="410616" cy="410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4" name="Graphic 406" descr="Database with solid fill">
                <a:extLst>
                  <a:ext uri="{FF2B5EF4-FFF2-40B4-BE49-F238E27FC236}">
                    <a16:creationId xmlns:a16="http://schemas.microsoft.com/office/drawing/2014/main" id="{136BFD87-6A35-432B-80EB-60FA6C368EA6}"/>
                  </a:ext>
                </a:extLst>
              </p:cNvPr>
              <p:cNvGrpSpPr/>
              <p:nvPr/>
            </p:nvGrpSpPr>
            <p:grpSpPr>
              <a:xfrm>
                <a:off x="4035653" y="3031373"/>
                <a:ext cx="218475" cy="296502"/>
                <a:chOff x="2248712" y="2802470"/>
                <a:chExt cx="218475" cy="296502"/>
              </a:xfrm>
              <a:solidFill>
                <a:srgbClr val="000000"/>
              </a:solidFill>
            </p:grpSpPr>
            <p:sp>
              <p:nvSpPr>
                <p:cNvPr id="255" name="Graphic 406" descr="Database with solid fill">
                  <a:extLst>
                    <a:ext uri="{FF2B5EF4-FFF2-40B4-BE49-F238E27FC236}">
                      <a16:creationId xmlns:a16="http://schemas.microsoft.com/office/drawing/2014/main" id="{E29CD73F-E87F-450C-964E-4390EC81F5C1}"/>
                    </a:ext>
                  </a:extLst>
                </p:cNvPr>
                <p:cNvSpPr/>
                <p:nvPr/>
              </p:nvSpPr>
              <p:spPr>
                <a:xfrm>
                  <a:off x="2248712" y="2802470"/>
                  <a:ext cx="218475" cy="62421"/>
                </a:xfrm>
                <a:custGeom>
                  <a:avLst/>
                  <a:gdLst>
                    <a:gd name="connsiteX0" fmla="*/ 218475 w 218475"/>
                    <a:gd name="connsiteY0" fmla="*/ 31211 h 62421"/>
                    <a:gd name="connsiteX1" fmla="*/ 109238 w 218475"/>
                    <a:gd name="connsiteY1" fmla="*/ 62422 h 62421"/>
                    <a:gd name="connsiteX2" fmla="*/ 0 w 218475"/>
                    <a:gd name="connsiteY2" fmla="*/ 31211 h 62421"/>
                    <a:gd name="connsiteX3" fmla="*/ 109238 w 218475"/>
                    <a:gd name="connsiteY3" fmla="*/ 0 h 62421"/>
                    <a:gd name="connsiteX4" fmla="*/ 218475 w 218475"/>
                    <a:gd name="connsiteY4" fmla="*/ 31211 h 62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475" h="62421">
                      <a:moveTo>
                        <a:pt x="218475" y="31211"/>
                      </a:moveTo>
                      <a:cubicBezTo>
                        <a:pt x="218475" y="48448"/>
                        <a:pt x="169568" y="62422"/>
                        <a:pt x="109238" y="62422"/>
                      </a:cubicBezTo>
                      <a:cubicBezTo>
                        <a:pt x="48907" y="62422"/>
                        <a:pt x="0" y="48448"/>
                        <a:pt x="0" y="31211"/>
                      </a:cubicBezTo>
                      <a:cubicBezTo>
                        <a:pt x="0" y="13974"/>
                        <a:pt x="48907" y="0"/>
                        <a:pt x="109238" y="0"/>
                      </a:cubicBezTo>
                      <a:cubicBezTo>
                        <a:pt x="169568" y="0"/>
                        <a:pt x="218475" y="13974"/>
                        <a:pt x="218475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Graphic 406" descr="Database with solid fill">
                  <a:extLst>
                    <a:ext uri="{FF2B5EF4-FFF2-40B4-BE49-F238E27FC236}">
                      <a16:creationId xmlns:a16="http://schemas.microsoft.com/office/drawing/2014/main" id="{B536BD1E-F3D6-4E02-A1E5-F3B85C0CA64F}"/>
                    </a:ext>
                  </a:extLst>
                </p:cNvPr>
                <p:cNvSpPr/>
                <p:nvPr/>
              </p:nvSpPr>
              <p:spPr>
                <a:xfrm>
                  <a:off x="2248712" y="2849286"/>
                  <a:ext cx="218475" cy="93632"/>
                </a:xfrm>
                <a:custGeom>
                  <a:avLst/>
                  <a:gdLst>
                    <a:gd name="connsiteX0" fmla="*/ 187265 w 218475"/>
                    <a:gd name="connsiteY0" fmla="*/ 62422 h 93632"/>
                    <a:gd name="connsiteX1" fmla="*/ 179462 w 218475"/>
                    <a:gd name="connsiteY1" fmla="*/ 54619 h 93632"/>
                    <a:gd name="connsiteX2" fmla="*/ 187265 w 218475"/>
                    <a:gd name="connsiteY2" fmla="*/ 46816 h 93632"/>
                    <a:gd name="connsiteX3" fmla="*/ 195067 w 218475"/>
                    <a:gd name="connsiteY3" fmla="*/ 54619 h 93632"/>
                    <a:gd name="connsiteX4" fmla="*/ 187265 w 218475"/>
                    <a:gd name="connsiteY4" fmla="*/ 62422 h 93632"/>
                    <a:gd name="connsiteX5" fmla="*/ 109238 w 218475"/>
                    <a:gd name="connsiteY5" fmla="*/ 31211 h 93632"/>
                    <a:gd name="connsiteX6" fmla="*/ 0 w 218475"/>
                    <a:gd name="connsiteY6" fmla="*/ 0 h 93632"/>
                    <a:gd name="connsiteX7" fmla="*/ 0 w 218475"/>
                    <a:gd name="connsiteY7" fmla="*/ 62422 h 93632"/>
                    <a:gd name="connsiteX8" fmla="*/ 109238 w 218475"/>
                    <a:gd name="connsiteY8" fmla="*/ 93632 h 93632"/>
                    <a:gd name="connsiteX9" fmla="*/ 218475 w 218475"/>
                    <a:gd name="connsiteY9" fmla="*/ 62422 h 93632"/>
                    <a:gd name="connsiteX10" fmla="*/ 218475 w 218475"/>
                    <a:gd name="connsiteY10" fmla="*/ 0 h 93632"/>
                    <a:gd name="connsiteX11" fmla="*/ 109238 w 218475"/>
                    <a:gd name="connsiteY11" fmla="*/ 31211 h 9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8475" h="93632">
                      <a:moveTo>
                        <a:pt x="187265" y="62422"/>
                      </a:moveTo>
                      <a:cubicBezTo>
                        <a:pt x="182583" y="62422"/>
                        <a:pt x="179462" y="59300"/>
                        <a:pt x="179462" y="54619"/>
                      </a:cubicBezTo>
                      <a:cubicBezTo>
                        <a:pt x="179462" y="49937"/>
                        <a:pt x="182583" y="46816"/>
                        <a:pt x="187265" y="46816"/>
                      </a:cubicBezTo>
                      <a:cubicBezTo>
                        <a:pt x="191946" y="46816"/>
                        <a:pt x="195067" y="49937"/>
                        <a:pt x="195067" y="54619"/>
                      </a:cubicBezTo>
                      <a:cubicBezTo>
                        <a:pt x="195067" y="59300"/>
                        <a:pt x="191946" y="62422"/>
                        <a:pt x="187265" y="62422"/>
                      </a:cubicBezTo>
                      <a:close/>
                      <a:moveTo>
                        <a:pt x="109238" y="31211"/>
                      </a:moveTo>
                      <a:cubicBezTo>
                        <a:pt x="49157" y="31211"/>
                        <a:pt x="0" y="17166"/>
                        <a:pt x="0" y="0"/>
                      </a:cubicBezTo>
                      <a:lnTo>
                        <a:pt x="0" y="62422"/>
                      </a:lnTo>
                      <a:cubicBezTo>
                        <a:pt x="0" y="79587"/>
                        <a:pt x="49157" y="93632"/>
                        <a:pt x="109238" y="93632"/>
                      </a:cubicBezTo>
                      <a:cubicBezTo>
                        <a:pt x="169318" y="93632"/>
                        <a:pt x="218475" y="79587"/>
                        <a:pt x="218475" y="62422"/>
                      </a:cubicBezTo>
                      <a:lnTo>
                        <a:pt x="218475" y="0"/>
                      </a:lnTo>
                      <a:cubicBezTo>
                        <a:pt x="218475" y="17166"/>
                        <a:pt x="169318" y="31211"/>
                        <a:pt x="109238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Graphic 406" descr="Database with solid fill">
                  <a:extLst>
                    <a:ext uri="{FF2B5EF4-FFF2-40B4-BE49-F238E27FC236}">
                      <a16:creationId xmlns:a16="http://schemas.microsoft.com/office/drawing/2014/main" id="{F6792C9A-C6DA-404C-B6A9-A5EF2D4869F8}"/>
                    </a:ext>
                  </a:extLst>
                </p:cNvPr>
                <p:cNvSpPr/>
                <p:nvPr/>
              </p:nvSpPr>
              <p:spPr>
                <a:xfrm>
                  <a:off x="2248712" y="2927313"/>
                  <a:ext cx="218475" cy="93632"/>
                </a:xfrm>
                <a:custGeom>
                  <a:avLst/>
                  <a:gdLst>
                    <a:gd name="connsiteX0" fmla="*/ 187265 w 218475"/>
                    <a:gd name="connsiteY0" fmla="*/ 62422 h 93632"/>
                    <a:gd name="connsiteX1" fmla="*/ 179462 w 218475"/>
                    <a:gd name="connsiteY1" fmla="*/ 54619 h 93632"/>
                    <a:gd name="connsiteX2" fmla="*/ 187265 w 218475"/>
                    <a:gd name="connsiteY2" fmla="*/ 46816 h 93632"/>
                    <a:gd name="connsiteX3" fmla="*/ 195067 w 218475"/>
                    <a:gd name="connsiteY3" fmla="*/ 54619 h 93632"/>
                    <a:gd name="connsiteX4" fmla="*/ 187265 w 218475"/>
                    <a:gd name="connsiteY4" fmla="*/ 62422 h 93632"/>
                    <a:gd name="connsiteX5" fmla="*/ 109238 w 218475"/>
                    <a:gd name="connsiteY5" fmla="*/ 31211 h 93632"/>
                    <a:gd name="connsiteX6" fmla="*/ 0 w 218475"/>
                    <a:gd name="connsiteY6" fmla="*/ 0 h 93632"/>
                    <a:gd name="connsiteX7" fmla="*/ 0 w 218475"/>
                    <a:gd name="connsiteY7" fmla="*/ 62422 h 93632"/>
                    <a:gd name="connsiteX8" fmla="*/ 109238 w 218475"/>
                    <a:gd name="connsiteY8" fmla="*/ 93632 h 93632"/>
                    <a:gd name="connsiteX9" fmla="*/ 218475 w 218475"/>
                    <a:gd name="connsiteY9" fmla="*/ 62422 h 93632"/>
                    <a:gd name="connsiteX10" fmla="*/ 218475 w 218475"/>
                    <a:gd name="connsiteY10" fmla="*/ 0 h 93632"/>
                    <a:gd name="connsiteX11" fmla="*/ 109238 w 218475"/>
                    <a:gd name="connsiteY11" fmla="*/ 31211 h 9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8475" h="93632">
                      <a:moveTo>
                        <a:pt x="187265" y="62422"/>
                      </a:moveTo>
                      <a:cubicBezTo>
                        <a:pt x="182583" y="62422"/>
                        <a:pt x="179462" y="59300"/>
                        <a:pt x="179462" y="54619"/>
                      </a:cubicBezTo>
                      <a:cubicBezTo>
                        <a:pt x="179462" y="49937"/>
                        <a:pt x="182583" y="46816"/>
                        <a:pt x="187265" y="46816"/>
                      </a:cubicBezTo>
                      <a:cubicBezTo>
                        <a:pt x="191946" y="46816"/>
                        <a:pt x="195067" y="49937"/>
                        <a:pt x="195067" y="54619"/>
                      </a:cubicBezTo>
                      <a:cubicBezTo>
                        <a:pt x="195067" y="59300"/>
                        <a:pt x="191946" y="62422"/>
                        <a:pt x="187265" y="62422"/>
                      </a:cubicBezTo>
                      <a:close/>
                      <a:moveTo>
                        <a:pt x="109238" y="31211"/>
                      </a:moveTo>
                      <a:cubicBezTo>
                        <a:pt x="49157" y="31211"/>
                        <a:pt x="0" y="17166"/>
                        <a:pt x="0" y="0"/>
                      </a:cubicBezTo>
                      <a:lnTo>
                        <a:pt x="0" y="62422"/>
                      </a:lnTo>
                      <a:cubicBezTo>
                        <a:pt x="0" y="79587"/>
                        <a:pt x="49157" y="93632"/>
                        <a:pt x="109238" y="93632"/>
                      </a:cubicBezTo>
                      <a:cubicBezTo>
                        <a:pt x="169318" y="93632"/>
                        <a:pt x="218475" y="79587"/>
                        <a:pt x="218475" y="62422"/>
                      </a:cubicBezTo>
                      <a:lnTo>
                        <a:pt x="218475" y="0"/>
                      </a:lnTo>
                      <a:cubicBezTo>
                        <a:pt x="218475" y="17166"/>
                        <a:pt x="169318" y="31211"/>
                        <a:pt x="109238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Graphic 406" descr="Database with solid fill">
                  <a:extLst>
                    <a:ext uri="{FF2B5EF4-FFF2-40B4-BE49-F238E27FC236}">
                      <a16:creationId xmlns:a16="http://schemas.microsoft.com/office/drawing/2014/main" id="{D8767C76-E28C-4BD8-8CA4-CBFD6857BDD8}"/>
                    </a:ext>
                  </a:extLst>
                </p:cNvPr>
                <p:cNvSpPr/>
                <p:nvPr/>
              </p:nvSpPr>
              <p:spPr>
                <a:xfrm>
                  <a:off x="2248712" y="3005340"/>
                  <a:ext cx="218475" cy="93632"/>
                </a:xfrm>
                <a:custGeom>
                  <a:avLst/>
                  <a:gdLst>
                    <a:gd name="connsiteX0" fmla="*/ 187265 w 218475"/>
                    <a:gd name="connsiteY0" fmla="*/ 62422 h 93632"/>
                    <a:gd name="connsiteX1" fmla="*/ 179462 w 218475"/>
                    <a:gd name="connsiteY1" fmla="*/ 54619 h 93632"/>
                    <a:gd name="connsiteX2" fmla="*/ 187265 w 218475"/>
                    <a:gd name="connsiteY2" fmla="*/ 46816 h 93632"/>
                    <a:gd name="connsiteX3" fmla="*/ 195067 w 218475"/>
                    <a:gd name="connsiteY3" fmla="*/ 54619 h 93632"/>
                    <a:gd name="connsiteX4" fmla="*/ 187265 w 218475"/>
                    <a:gd name="connsiteY4" fmla="*/ 62422 h 93632"/>
                    <a:gd name="connsiteX5" fmla="*/ 109238 w 218475"/>
                    <a:gd name="connsiteY5" fmla="*/ 31211 h 93632"/>
                    <a:gd name="connsiteX6" fmla="*/ 0 w 218475"/>
                    <a:gd name="connsiteY6" fmla="*/ 0 h 93632"/>
                    <a:gd name="connsiteX7" fmla="*/ 0 w 218475"/>
                    <a:gd name="connsiteY7" fmla="*/ 62422 h 93632"/>
                    <a:gd name="connsiteX8" fmla="*/ 109238 w 218475"/>
                    <a:gd name="connsiteY8" fmla="*/ 93632 h 93632"/>
                    <a:gd name="connsiteX9" fmla="*/ 218475 w 218475"/>
                    <a:gd name="connsiteY9" fmla="*/ 62422 h 93632"/>
                    <a:gd name="connsiteX10" fmla="*/ 218475 w 218475"/>
                    <a:gd name="connsiteY10" fmla="*/ 0 h 93632"/>
                    <a:gd name="connsiteX11" fmla="*/ 109238 w 218475"/>
                    <a:gd name="connsiteY11" fmla="*/ 31211 h 9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8475" h="93632">
                      <a:moveTo>
                        <a:pt x="187265" y="62422"/>
                      </a:moveTo>
                      <a:cubicBezTo>
                        <a:pt x="182583" y="62422"/>
                        <a:pt x="179462" y="59300"/>
                        <a:pt x="179462" y="54619"/>
                      </a:cubicBezTo>
                      <a:cubicBezTo>
                        <a:pt x="179462" y="49937"/>
                        <a:pt x="182583" y="46816"/>
                        <a:pt x="187265" y="46816"/>
                      </a:cubicBezTo>
                      <a:cubicBezTo>
                        <a:pt x="191946" y="46816"/>
                        <a:pt x="195067" y="49937"/>
                        <a:pt x="195067" y="54619"/>
                      </a:cubicBezTo>
                      <a:cubicBezTo>
                        <a:pt x="195067" y="59300"/>
                        <a:pt x="191946" y="62422"/>
                        <a:pt x="187265" y="62422"/>
                      </a:cubicBezTo>
                      <a:close/>
                      <a:moveTo>
                        <a:pt x="109238" y="31211"/>
                      </a:moveTo>
                      <a:cubicBezTo>
                        <a:pt x="49157" y="31211"/>
                        <a:pt x="0" y="17166"/>
                        <a:pt x="0" y="0"/>
                      </a:cubicBezTo>
                      <a:lnTo>
                        <a:pt x="0" y="62422"/>
                      </a:lnTo>
                      <a:cubicBezTo>
                        <a:pt x="0" y="79587"/>
                        <a:pt x="49157" y="93632"/>
                        <a:pt x="109238" y="93632"/>
                      </a:cubicBezTo>
                      <a:cubicBezTo>
                        <a:pt x="169318" y="93632"/>
                        <a:pt x="218475" y="79587"/>
                        <a:pt x="218475" y="62422"/>
                      </a:cubicBezTo>
                      <a:lnTo>
                        <a:pt x="218475" y="0"/>
                      </a:lnTo>
                      <a:cubicBezTo>
                        <a:pt x="218475" y="17166"/>
                        <a:pt x="169318" y="31211"/>
                        <a:pt x="109238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E49A36-F03F-4DAF-8222-A2471B2D9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230916" y="2152038"/>
              <a:ext cx="1207113" cy="70719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6EE7088-7904-4589-AD59-4D5E85F13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160671" y="3245096"/>
              <a:ext cx="1304657" cy="749873"/>
            </a:xfrm>
            <a:prstGeom prst="rect">
              <a:avLst/>
            </a:prstGeom>
          </p:spPr>
        </p:pic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545DA6CC-1728-473D-A7C7-4F0791693C5A}"/>
                </a:ext>
              </a:extLst>
            </p:cNvPr>
            <p:cNvGrpSpPr/>
            <p:nvPr/>
          </p:nvGrpSpPr>
          <p:grpSpPr>
            <a:xfrm>
              <a:off x="3107115" y="3013115"/>
              <a:ext cx="410616" cy="410616"/>
              <a:chOff x="3939582" y="2974316"/>
              <a:chExt cx="410616" cy="410616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0AB3E73E-1B78-4B3E-B45C-B218CC36446A}"/>
                  </a:ext>
                </a:extLst>
              </p:cNvPr>
              <p:cNvSpPr/>
              <p:nvPr/>
            </p:nvSpPr>
            <p:spPr>
              <a:xfrm>
                <a:off x="3939582" y="2974316"/>
                <a:ext cx="410616" cy="410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2" name="Graphic 406" descr="Database with solid fill">
                <a:extLst>
                  <a:ext uri="{FF2B5EF4-FFF2-40B4-BE49-F238E27FC236}">
                    <a16:creationId xmlns:a16="http://schemas.microsoft.com/office/drawing/2014/main" id="{33FDD8B6-1A9B-4868-A18E-D0F509491228}"/>
                  </a:ext>
                </a:extLst>
              </p:cNvPr>
              <p:cNvGrpSpPr/>
              <p:nvPr/>
            </p:nvGrpSpPr>
            <p:grpSpPr>
              <a:xfrm>
                <a:off x="4035653" y="3031373"/>
                <a:ext cx="218475" cy="296502"/>
                <a:chOff x="2248712" y="2802470"/>
                <a:chExt cx="218475" cy="296502"/>
              </a:xfrm>
              <a:solidFill>
                <a:srgbClr val="000000"/>
              </a:solidFill>
            </p:grpSpPr>
            <p:sp>
              <p:nvSpPr>
                <p:cNvPr id="263" name="Graphic 406" descr="Database with solid fill">
                  <a:extLst>
                    <a:ext uri="{FF2B5EF4-FFF2-40B4-BE49-F238E27FC236}">
                      <a16:creationId xmlns:a16="http://schemas.microsoft.com/office/drawing/2014/main" id="{DC89F1CC-59E3-46A7-B9A1-9CAAFD354858}"/>
                    </a:ext>
                  </a:extLst>
                </p:cNvPr>
                <p:cNvSpPr/>
                <p:nvPr/>
              </p:nvSpPr>
              <p:spPr>
                <a:xfrm>
                  <a:off x="2248712" y="2802470"/>
                  <a:ext cx="218475" cy="62421"/>
                </a:xfrm>
                <a:custGeom>
                  <a:avLst/>
                  <a:gdLst>
                    <a:gd name="connsiteX0" fmla="*/ 218475 w 218475"/>
                    <a:gd name="connsiteY0" fmla="*/ 31211 h 62421"/>
                    <a:gd name="connsiteX1" fmla="*/ 109238 w 218475"/>
                    <a:gd name="connsiteY1" fmla="*/ 62422 h 62421"/>
                    <a:gd name="connsiteX2" fmla="*/ 0 w 218475"/>
                    <a:gd name="connsiteY2" fmla="*/ 31211 h 62421"/>
                    <a:gd name="connsiteX3" fmla="*/ 109238 w 218475"/>
                    <a:gd name="connsiteY3" fmla="*/ 0 h 62421"/>
                    <a:gd name="connsiteX4" fmla="*/ 218475 w 218475"/>
                    <a:gd name="connsiteY4" fmla="*/ 31211 h 62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475" h="62421">
                      <a:moveTo>
                        <a:pt x="218475" y="31211"/>
                      </a:moveTo>
                      <a:cubicBezTo>
                        <a:pt x="218475" y="48448"/>
                        <a:pt x="169568" y="62422"/>
                        <a:pt x="109238" y="62422"/>
                      </a:cubicBezTo>
                      <a:cubicBezTo>
                        <a:pt x="48907" y="62422"/>
                        <a:pt x="0" y="48448"/>
                        <a:pt x="0" y="31211"/>
                      </a:cubicBezTo>
                      <a:cubicBezTo>
                        <a:pt x="0" y="13974"/>
                        <a:pt x="48907" y="0"/>
                        <a:pt x="109238" y="0"/>
                      </a:cubicBezTo>
                      <a:cubicBezTo>
                        <a:pt x="169568" y="0"/>
                        <a:pt x="218475" y="13974"/>
                        <a:pt x="218475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Graphic 406" descr="Database with solid fill">
                  <a:extLst>
                    <a:ext uri="{FF2B5EF4-FFF2-40B4-BE49-F238E27FC236}">
                      <a16:creationId xmlns:a16="http://schemas.microsoft.com/office/drawing/2014/main" id="{C107032D-4623-4847-881B-C94296278CB5}"/>
                    </a:ext>
                  </a:extLst>
                </p:cNvPr>
                <p:cNvSpPr/>
                <p:nvPr/>
              </p:nvSpPr>
              <p:spPr>
                <a:xfrm>
                  <a:off x="2248712" y="2849286"/>
                  <a:ext cx="218475" cy="93632"/>
                </a:xfrm>
                <a:custGeom>
                  <a:avLst/>
                  <a:gdLst>
                    <a:gd name="connsiteX0" fmla="*/ 187265 w 218475"/>
                    <a:gd name="connsiteY0" fmla="*/ 62422 h 93632"/>
                    <a:gd name="connsiteX1" fmla="*/ 179462 w 218475"/>
                    <a:gd name="connsiteY1" fmla="*/ 54619 h 93632"/>
                    <a:gd name="connsiteX2" fmla="*/ 187265 w 218475"/>
                    <a:gd name="connsiteY2" fmla="*/ 46816 h 93632"/>
                    <a:gd name="connsiteX3" fmla="*/ 195067 w 218475"/>
                    <a:gd name="connsiteY3" fmla="*/ 54619 h 93632"/>
                    <a:gd name="connsiteX4" fmla="*/ 187265 w 218475"/>
                    <a:gd name="connsiteY4" fmla="*/ 62422 h 93632"/>
                    <a:gd name="connsiteX5" fmla="*/ 109238 w 218475"/>
                    <a:gd name="connsiteY5" fmla="*/ 31211 h 93632"/>
                    <a:gd name="connsiteX6" fmla="*/ 0 w 218475"/>
                    <a:gd name="connsiteY6" fmla="*/ 0 h 93632"/>
                    <a:gd name="connsiteX7" fmla="*/ 0 w 218475"/>
                    <a:gd name="connsiteY7" fmla="*/ 62422 h 93632"/>
                    <a:gd name="connsiteX8" fmla="*/ 109238 w 218475"/>
                    <a:gd name="connsiteY8" fmla="*/ 93632 h 93632"/>
                    <a:gd name="connsiteX9" fmla="*/ 218475 w 218475"/>
                    <a:gd name="connsiteY9" fmla="*/ 62422 h 93632"/>
                    <a:gd name="connsiteX10" fmla="*/ 218475 w 218475"/>
                    <a:gd name="connsiteY10" fmla="*/ 0 h 93632"/>
                    <a:gd name="connsiteX11" fmla="*/ 109238 w 218475"/>
                    <a:gd name="connsiteY11" fmla="*/ 31211 h 9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8475" h="93632">
                      <a:moveTo>
                        <a:pt x="187265" y="62422"/>
                      </a:moveTo>
                      <a:cubicBezTo>
                        <a:pt x="182583" y="62422"/>
                        <a:pt x="179462" y="59300"/>
                        <a:pt x="179462" y="54619"/>
                      </a:cubicBezTo>
                      <a:cubicBezTo>
                        <a:pt x="179462" y="49937"/>
                        <a:pt x="182583" y="46816"/>
                        <a:pt x="187265" y="46816"/>
                      </a:cubicBezTo>
                      <a:cubicBezTo>
                        <a:pt x="191946" y="46816"/>
                        <a:pt x="195067" y="49937"/>
                        <a:pt x="195067" y="54619"/>
                      </a:cubicBezTo>
                      <a:cubicBezTo>
                        <a:pt x="195067" y="59300"/>
                        <a:pt x="191946" y="62422"/>
                        <a:pt x="187265" y="62422"/>
                      </a:cubicBezTo>
                      <a:close/>
                      <a:moveTo>
                        <a:pt x="109238" y="31211"/>
                      </a:moveTo>
                      <a:cubicBezTo>
                        <a:pt x="49157" y="31211"/>
                        <a:pt x="0" y="17166"/>
                        <a:pt x="0" y="0"/>
                      </a:cubicBezTo>
                      <a:lnTo>
                        <a:pt x="0" y="62422"/>
                      </a:lnTo>
                      <a:cubicBezTo>
                        <a:pt x="0" y="79587"/>
                        <a:pt x="49157" y="93632"/>
                        <a:pt x="109238" y="93632"/>
                      </a:cubicBezTo>
                      <a:cubicBezTo>
                        <a:pt x="169318" y="93632"/>
                        <a:pt x="218475" y="79587"/>
                        <a:pt x="218475" y="62422"/>
                      </a:cubicBezTo>
                      <a:lnTo>
                        <a:pt x="218475" y="0"/>
                      </a:lnTo>
                      <a:cubicBezTo>
                        <a:pt x="218475" y="17166"/>
                        <a:pt x="169318" y="31211"/>
                        <a:pt x="109238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Graphic 406" descr="Database with solid fill">
                  <a:extLst>
                    <a:ext uri="{FF2B5EF4-FFF2-40B4-BE49-F238E27FC236}">
                      <a16:creationId xmlns:a16="http://schemas.microsoft.com/office/drawing/2014/main" id="{0AD2060D-1B48-4894-B12E-F0B549B05247}"/>
                    </a:ext>
                  </a:extLst>
                </p:cNvPr>
                <p:cNvSpPr/>
                <p:nvPr/>
              </p:nvSpPr>
              <p:spPr>
                <a:xfrm>
                  <a:off x="2248712" y="2927313"/>
                  <a:ext cx="218475" cy="93632"/>
                </a:xfrm>
                <a:custGeom>
                  <a:avLst/>
                  <a:gdLst>
                    <a:gd name="connsiteX0" fmla="*/ 187265 w 218475"/>
                    <a:gd name="connsiteY0" fmla="*/ 62422 h 93632"/>
                    <a:gd name="connsiteX1" fmla="*/ 179462 w 218475"/>
                    <a:gd name="connsiteY1" fmla="*/ 54619 h 93632"/>
                    <a:gd name="connsiteX2" fmla="*/ 187265 w 218475"/>
                    <a:gd name="connsiteY2" fmla="*/ 46816 h 93632"/>
                    <a:gd name="connsiteX3" fmla="*/ 195067 w 218475"/>
                    <a:gd name="connsiteY3" fmla="*/ 54619 h 93632"/>
                    <a:gd name="connsiteX4" fmla="*/ 187265 w 218475"/>
                    <a:gd name="connsiteY4" fmla="*/ 62422 h 93632"/>
                    <a:gd name="connsiteX5" fmla="*/ 109238 w 218475"/>
                    <a:gd name="connsiteY5" fmla="*/ 31211 h 93632"/>
                    <a:gd name="connsiteX6" fmla="*/ 0 w 218475"/>
                    <a:gd name="connsiteY6" fmla="*/ 0 h 93632"/>
                    <a:gd name="connsiteX7" fmla="*/ 0 w 218475"/>
                    <a:gd name="connsiteY7" fmla="*/ 62422 h 93632"/>
                    <a:gd name="connsiteX8" fmla="*/ 109238 w 218475"/>
                    <a:gd name="connsiteY8" fmla="*/ 93632 h 93632"/>
                    <a:gd name="connsiteX9" fmla="*/ 218475 w 218475"/>
                    <a:gd name="connsiteY9" fmla="*/ 62422 h 93632"/>
                    <a:gd name="connsiteX10" fmla="*/ 218475 w 218475"/>
                    <a:gd name="connsiteY10" fmla="*/ 0 h 93632"/>
                    <a:gd name="connsiteX11" fmla="*/ 109238 w 218475"/>
                    <a:gd name="connsiteY11" fmla="*/ 31211 h 9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8475" h="93632">
                      <a:moveTo>
                        <a:pt x="187265" y="62422"/>
                      </a:moveTo>
                      <a:cubicBezTo>
                        <a:pt x="182583" y="62422"/>
                        <a:pt x="179462" y="59300"/>
                        <a:pt x="179462" y="54619"/>
                      </a:cubicBezTo>
                      <a:cubicBezTo>
                        <a:pt x="179462" y="49937"/>
                        <a:pt x="182583" y="46816"/>
                        <a:pt x="187265" y="46816"/>
                      </a:cubicBezTo>
                      <a:cubicBezTo>
                        <a:pt x="191946" y="46816"/>
                        <a:pt x="195067" y="49937"/>
                        <a:pt x="195067" y="54619"/>
                      </a:cubicBezTo>
                      <a:cubicBezTo>
                        <a:pt x="195067" y="59300"/>
                        <a:pt x="191946" y="62422"/>
                        <a:pt x="187265" y="62422"/>
                      </a:cubicBezTo>
                      <a:close/>
                      <a:moveTo>
                        <a:pt x="109238" y="31211"/>
                      </a:moveTo>
                      <a:cubicBezTo>
                        <a:pt x="49157" y="31211"/>
                        <a:pt x="0" y="17166"/>
                        <a:pt x="0" y="0"/>
                      </a:cubicBezTo>
                      <a:lnTo>
                        <a:pt x="0" y="62422"/>
                      </a:lnTo>
                      <a:cubicBezTo>
                        <a:pt x="0" y="79587"/>
                        <a:pt x="49157" y="93632"/>
                        <a:pt x="109238" y="93632"/>
                      </a:cubicBezTo>
                      <a:cubicBezTo>
                        <a:pt x="169318" y="93632"/>
                        <a:pt x="218475" y="79587"/>
                        <a:pt x="218475" y="62422"/>
                      </a:cubicBezTo>
                      <a:lnTo>
                        <a:pt x="218475" y="0"/>
                      </a:lnTo>
                      <a:cubicBezTo>
                        <a:pt x="218475" y="17166"/>
                        <a:pt x="169318" y="31211"/>
                        <a:pt x="109238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Graphic 406" descr="Database with solid fill">
                  <a:extLst>
                    <a:ext uri="{FF2B5EF4-FFF2-40B4-BE49-F238E27FC236}">
                      <a16:creationId xmlns:a16="http://schemas.microsoft.com/office/drawing/2014/main" id="{BBE88207-3DFD-41B5-AED6-14C1A1281C5D}"/>
                    </a:ext>
                  </a:extLst>
                </p:cNvPr>
                <p:cNvSpPr/>
                <p:nvPr/>
              </p:nvSpPr>
              <p:spPr>
                <a:xfrm>
                  <a:off x="2248712" y="3005340"/>
                  <a:ext cx="218475" cy="93632"/>
                </a:xfrm>
                <a:custGeom>
                  <a:avLst/>
                  <a:gdLst>
                    <a:gd name="connsiteX0" fmla="*/ 187265 w 218475"/>
                    <a:gd name="connsiteY0" fmla="*/ 62422 h 93632"/>
                    <a:gd name="connsiteX1" fmla="*/ 179462 w 218475"/>
                    <a:gd name="connsiteY1" fmla="*/ 54619 h 93632"/>
                    <a:gd name="connsiteX2" fmla="*/ 187265 w 218475"/>
                    <a:gd name="connsiteY2" fmla="*/ 46816 h 93632"/>
                    <a:gd name="connsiteX3" fmla="*/ 195067 w 218475"/>
                    <a:gd name="connsiteY3" fmla="*/ 54619 h 93632"/>
                    <a:gd name="connsiteX4" fmla="*/ 187265 w 218475"/>
                    <a:gd name="connsiteY4" fmla="*/ 62422 h 93632"/>
                    <a:gd name="connsiteX5" fmla="*/ 109238 w 218475"/>
                    <a:gd name="connsiteY5" fmla="*/ 31211 h 93632"/>
                    <a:gd name="connsiteX6" fmla="*/ 0 w 218475"/>
                    <a:gd name="connsiteY6" fmla="*/ 0 h 93632"/>
                    <a:gd name="connsiteX7" fmla="*/ 0 w 218475"/>
                    <a:gd name="connsiteY7" fmla="*/ 62422 h 93632"/>
                    <a:gd name="connsiteX8" fmla="*/ 109238 w 218475"/>
                    <a:gd name="connsiteY8" fmla="*/ 93632 h 93632"/>
                    <a:gd name="connsiteX9" fmla="*/ 218475 w 218475"/>
                    <a:gd name="connsiteY9" fmla="*/ 62422 h 93632"/>
                    <a:gd name="connsiteX10" fmla="*/ 218475 w 218475"/>
                    <a:gd name="connsiteY10" fmla="*/ 0 h 93632"/>
                    <a:gd name="connsiteX11" fmla="*/ 109238 w 218475"/>
                    <a:gd name="connsiteY11" fmla="*/ 31211 h 9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8475" h="93632">
                      <a:moveTo>
                        <a:pt x="187265" y="62422"/>
                      </a:moveTo>
                      <a:cubicBezTo>
                        <a:pt x="182583" y="62422"/>
                        <a:pt x="179462" y="59300"/>
                        <a:pt x="179462" y="54619"/>
                      </a:cubicBezTo>
                      <a:cubicBezTo>
                        <a:pt x="179462" y="49937"/>
                        <a:pt x="182583" y="46816"/>
                        <a:pt x="187265" y="46816"/>
                      </a:cubicBezTo>
                      <a:cubicBezTo>
                        <a:pt x="191946" y="46816"/>
                        <a:pt x="195067" y="49937"/>
                        <a:pt x="195067" y="54619"/>
                      </a:cubicBezTo>
                      <a:cubicBezTo>
                        <a:pt x="195067" y="59300"/>
                        <a:pt x="191946" y="62422"/>
                        <a:pt x="187265" y="62422"/>
                      </a:cubicBezTo>
                      <a:close/>
                      <a:moveTo>
                        <a:pt x="109238" y="31211"/>
                      </a:moveTo>
                      <a:cubicBezTo>
                        <a:pt x="49157" y="31211"/>
                        <a:pt x="0" y="17166"/>
                        <a:pt x="0" y="0"/>
                      </a:cubicBezTo>
                      <a:lnTo>
                        <a:pt x="0" y="62422"/>
                      </a:lnTo>
                      <a:cubicBezTo>
                        <a:pt x="0" y="79587"/>
                        <a:pt x="49157" y="93632"/>
                        <a:pt x="109238" y="93632"/>
                      </a:cubicBezTo>
                      <a:cubicBezTo>
                        <a:pt x="169318" y="93632"/>
                        <a:pt x="218475" y="79587"/>
                        <a:pt x="218475" y="62422"/>
                      </a:cubicBezTo>
                      <a:lnTo>
                        <a:pt x="218475" y="0"/>
                      </a:lnTo>
                      <a:cubicBezTo>
                        <a:pt x="218475" y="17166"/>
                        <a:pt x="169318" y="31211"/>
                        <a:pt x="109238" y="312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4864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124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NimbusRomNo9L-Regu</vt:lpstr>
      <vt:lpstr>Open Sans</vt:lpstr>
      <vt:lpstr>Quire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 HUSSAIN</dc:creator>
  <cp:lastModifiedBy>Musarrat Hussain</cp:lastModifiedBy>
  <cp:revision>75</cp:revision>
  <dcterms:created xsi:type="dcterms:W3CDTF">2021-06-04T02:55:19Z</dcterms:created>
  <dcterms:modified xsi:type="dcterms:W3CDTF">2021-06-04T10:39:17Z</dcterms:modified>
</cp:coreProperties>
</file>