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707"/>
    <a:srgbClr val="2DD9B1"/>
    <a:srgbClr val="B799FB"/>
    <a:srgbClr val="81ADD0"/>
    <a:srgbClr val="46729F"/>
    <a:srgbClr val="CFE1F5"/>
    <a:srgbClr val="ACC5D9"/>
    <a:srgbClr val="C00000"/>
    <a:srgbClr val="FCC001"/>
    <a:srgbClr val="05B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3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AA1A-B384-4FFF-A591-3630D608671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9140-EAAA-4B71-9FEF-87E9950D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457781" y="353666"/>
            <a:ext cx="1677798" cy="607972"/>
          </a:xfrm>
          <a:prstGeom prst="roundRect">
            <a:avLst>
              <a:gd name="adj" fmla="val 266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(True)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Class ‘0’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57781" y="152669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AttributeType</a:t>
            </a:r>
            <a:r>
              <a:rPr lang="en-US" sz="1200" dirty="0" smtClean="0">
                <a:solidFill>
                  <a:schemeClr val="tx1"/>
                </a:solidFill>
              </a:rPr>
              <a:t> = Integer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963537" y="2866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81790" y="1636835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AttributeType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smtClean="0">
                <a:solidFill>
                  <a:schemeClr val="tx1"/>
                </a:solidFill>
              </a:rPr>
              <a:t>Categorical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THEN</a:t>
            </a:r>
            <a:r>
              <a:rPr lang="en-US" sz="1200" dirty="0">
                <a:solidFill>
                  <a:schemeClr val="tx1"/>
                </a:solidFill>
              </a:rPr>
              <a:t> 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6" idx="2"/>
            <a:endCxn id="27" idx="0"/>
          </p:cNvCxnSpPr>
          <p:nvPr/>
        </p:nvCxnSpPr>
        <p:spPr>
          <a:xfrm>
            <a:off x="4296680" y="961638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27" idx="3"/>
            <a:endCxn id="29" idx="1"/>
          </p:cNvCxnSpPr>
          <p:nvPr/>
        </p:nvCxnSpPr>
        <p:spPr>
          <a:xfrm>
            <a:off x="5135579" y="1830681"/>
            <a:ext cx="3346211" cy="11014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27" idx="2"/>
            <a:endCxn id="28" idx="0"/>
          </p:cNvCxnSpPr>
          <p:nvPr/>
        </p:nvCxnSpPr>
        <p:spPr>
          <a:xfrm rot="5400000">
            <a:off x="3183445" y="1753658"/>
            <a:ext cx="732226" cy="149424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3699401" y="1105666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9140" y="152669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If not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4711" y="2346762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047390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2"/>
            <a:endCxn id="42" idx="0"/>
          </p:cNvCxnSpPr>
          <p:nvPr/>
        </p:nvCxnSpPr>
        <p:spPr>
          <a:xfrm rot="5400000">
            <a:off x="2061835" y="3299320"/>
            <a:ext cx="565057" cy="91614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1487068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8481790" y="2809864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‘Disease’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81790" y="3982893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‘XYZ’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6" idx="2"/>
            <a:endCxn id="47" idx="0"/>
          </p:cNvCxnSpPr>
          <p:nvPr/>
        </p:nvCxnSpPr>
        <p:spPr>
          <a:xfrm>
            <a:off x="9320689" y="3417836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8723409" y="355866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29" idx="2"/>
            <a:endCxn id="46" idx="0"/>
          </p:cNvCxnSpPr>
          <p:nvPr/>
        </p:nvCxnSpPr>
        <p:spPr>
          <a:xfrm>
            <a:off x="9320689" y="2244807"/>
            <a:ext cx="0" cy="56505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8720462" y="2385638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2845997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8" idx="2"/>
            <a:endCxn id="52" idx="0"/>
          </p:cNvCxnSpPr>
          <p:nvPr/>
        </p:nvCxnSpPr>
        <p:spPr>
          <a:xfrm rot="16200000" flipH="1">
            <a:off x="2961138" y="3316163"/>
            <a:ext cx="565057" cy="88246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unded Rectangle 54"/>
          <p:cNvSpPr/>
          <p:nvPr/>
        </p:nvSpPr>
        <p:spPr>
          <a:xfrm>
            <a:off x="5550336" y="2749360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SemanticType</a:t>
            </a:r>
            <a:r>
              <a:rPr lang="en-US" sz="1200" dirty="0" smtClean="0">
                <a:solidFill>
                  <a:schemeClr val="tx1"/>
                </a:solidFill>
              </a:rPr>
              <a:t> = ‘Findings’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7" idx="2"/>
            <a:endCxn id="55" idx="0"/>
          </p:cNvCxnSpPr>
          <p:nvPr/>
        </p:nvCxnSpPr>
        <p:spPr>
          <a:xfrm rot="16200000" flipH="1">
            <a:off x="5035611" y="1395735"/>
            <a:ext cx="614693" cy="2092555"/>
          </a:xfrm>
          <a:prstGeom prst="curvedConnector3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ounded Rectangle 70"/>
          <p:cNvSpPr/>
          <p:nvPr/>
        </p:nvSpPr>
        <p:spPr>
          <a:xfrm>
            <a:off x="4692258" y="4039922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‘s1’ AND Key = ‘Diabetes’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1936" y="3579497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6451137" y="4031379"/>
            <a:ext cx="1677798" cy="60797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Schema = ‘s2’ AND Key = ‘Glucose’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THEN </a:t>
            </a:r>
            <a:r>
              <a:rPr lang="en-US" sz="1200" dirty="0" smtClean="0">
                <a:solidFill>
                  <a:schemeClr val="tx1"/>
                </a:solidFill>
              </a:rPr>
              <a:t>‘0001’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5" idx="2"/>
            <a:endCxn id="71" idx="0"/>
          </p:cNvCxnSpPr>
          <p:nvPr/>
        </p:nvCxnSpPr>
        <p:spPr>
          <a:xfrm rot="5400000">
            <a:off x="5618901" y="3269588"/>
            <a:ext cx="682590" cy="85807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55" idx="2"/>
            <a:endCxn id="73" idx="0"/>
          </p:cNvCxnSpPr>
          <p:nvPr/>
        </p:nvCxnSpPr>
        <p:spPr>
          <a:xfrm rot="16200000" flipH="1">
            <a:off x="6502612" y="3243954"/>
            <a:ext cx="674047" cy="90080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3290230" y="3555854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74223" y="3555853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1178" y="2195711"/>
            <a:ext cx="59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40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136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Musarrat Hussain</dc:creator>
  <cp:lastModifiedBy>Musarrat Hussain</cp:lastModifiedBy>
  <cp:revision>381</cp:revision>
  <dcterms:created xsi:type="dcterms:W3CDTF">2020-07-15T05:51:51Z</dcterms:created>
  <dcterms:modified xsi:type="dcterms:W3CDTF">2020-12-30T07:46:42Z</dcterms:modified>
</cp:coreProperties>
</file>