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Words>1019</Words>
  <Application>Microsoft Office PowerPoint</Application>
  <PresentationFormat>Widescreen</PresentationFormat>
  <Paragraphs>581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1025</cp:revision>
  <cp:lastPrinted>2021-01-13T04:00:34Z</cp:lastPrinted>
  <dcterms:created xsi:type="dcterms:W3CDTF">2020-07-15T05:51:51Z</dcterms:created>
  <dcterms:modified xsi:type="dcterms:W3CDTF">2021-06-02T07:05:33Z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