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797675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4B2B81A-79F9-4685-9165-18DFF79F4C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6E0A3E-3F61-4916-A85A-2B477B1002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6FED9C-C966-453A-B2BE-8368E17533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6B1DBE-7AA3-4F7C-BF02-EFDF0661B8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B00733-CF17-4EE9-8501-1E1974276D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B26B2F-3634-405B-AAAF-3084BACD7E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E79393-7E97-48BE-8C49-F31F71BF9D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120" cy="0"/>
        </p:xfrm>
        <a:graphic>
          <a:graphicData uri="http://schemas.openxmlformats.org/drawingml/2006/table">
            <a:tbl>
              <a:tblPr/>
              <a:tblGrid>
                <a:gridCol w="122148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440" cy="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080" cy="1042920"/>
        </p:xfrm>
        <a:graphic>
          <a:graphicData uri="http://schemas.openxmlformats.org/drawingml/2006/table">
            <a:tbl>
              <a:tblPr/>
              <a:tblGrid>
                <a:gridCol w="2377440"/>
              </a:tblGrid>
              <a:tr h="21816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2062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2062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2062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2062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2680" cy="0"/>
        </p:xfrm>
        <a:graphic>
          <a:graphicData uri="http://schemas.openxmlformats.org/drawingml/2006/table">
            <a:tbl>
              <a:tblPr/>
              <a:tblGrid>
                <a:gridCol w="146304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6920" cy="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4680" cy="4374360"/>
        </p:xfrm>
        <a:graphic>
          <a:graphicData uri="http://schemas.openxmlformats.org/drawingml/2006/table">
            <a:tbl>
              <a:tblPr/>
              <a:tblGrid>
                <a:gridCol w="1085040"/>
              </a:tblGrid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360" cy="3801960"/>
        </p:xfrm>
        <a:graphic>
          <a:graphicData uri="http://schemas.openxmlformats.org/drawingml/2006/table">
            <a:tbl>
              <a:tblPr/>
              <a:tblGrid>
                <a:gridCol w="1512720"/>
              </a:tblGrid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9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120" cy="0"/>
        </p:xfrm>
        <a:graphic>
          <a:graphicData uri="http://schemas.openxmlformats.org/drawingml/2006/table">
            <a:tbl>
              <a:tblPr/>
              <a:tblGrid>
                <a:gridCol w="155448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240" cy="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 descr=""/>
          <p:cNvPicPr/>
          <p:nvPr/>
        </p:nvPicPr>
        <p:blipFill>
          <a:blip r:embed="rId1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44" name="Picture 27" descr=""/>
          <p:cNvPicPr/>
          <p:nvPr/>
        </p:nvPicPr>
        <p:blipFill>
          <a:blip r:embed="rId2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240" cy="1008360"/>
        </p:xfrm>
        <a:graphic>
          <a:graphicData uri="http://schemas.openxmlformats.org/drawingml/2006/table">
            <a:tbl>
              <a:tblPr/>
              <a:tblGrid>
                <a:gridCol w="2518200"/>
                <a:gridCol w="2518200"/>
                <a:gridCol w="2518200"/>
              </a:tblGrid>
              <a:tr h="336240"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3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600" cy="672120"/>
        </p:xfrm>
        <a:graphic>
          <a:graphicData uri="http://schemas.openxmlformats.org/drawingml/2006/table">
            <a:tbl>
              <a:tblPr/>
              <a:tblGrid>
                <a:gridCol w="3777480"/>
                <a:gridCol w="3777480"/>
              </a:tblGrid>
              <a:tr h="33624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3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80" name="Table 3"/>
          <p:cNvGraphicFramePr/>
          <p:nvPr/>
        </p:nvGraphicFramePr>
        <p:xfrm>
          <a:off x="2324160" y="3971520"/>
          <a:ext cx="7554240" cy="672120"/>
        </p:xfrm>
        <a:graphic>
          <a:graphicData uri="http://schemas.openxmlformats.org/drawingml/2006/table">
            <a:tbl>
              <a:tblPr/>
              <a:tblGrid>
                <a:gridCol w="2518200"/>
                <a:gridCol w="2518200"/>
                <a:gridCol w="2518200"/>
              </a:tblGrid>
              <a:tr h="336240"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3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Suffix Tree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Suffix Concept Tree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Tree Embedding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= ‘integer’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flipH="1" rot="16200000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flipH="1" rot="16200000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flipH="1" rot="16200000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flipH="1" rot="16200000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flipH="1" rot="16200000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flipH="1" rot="16200000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flipH="1" rot="16200000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flipH="1" rot="16200000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flipH="1" rot="16200000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" descr=""/>
          <p:cNvPicPr/>
          <p:nvPr/>
        </p:nvPicPr>
        <p:blipFill>
          <a:blip r:embed="rId2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3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" descr=""/>
          <p:cNvPicPr/>
          <p:nvPr/>
        </p:nvPicPr>
        <p:blipFill>
          <a:blip r:embed="rId4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" descr=""/>
          <p:cNvPicPr/>
          <p:nvPr/>
        </p:nvPicPr>
        <p:blipFill>
          <a:blip r:embed="rId5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" descr=""/>
          <p:cNvPicPr/>
          <p:nvPr/>
        </p:nvPicPr>
        <p:blipFill>
          <a:blip r:embed="rId6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" descr=""/>
          <p:cNvPicPr/>
          <p:nvPr/>
        </p:nvPicPr>
        <p:blipFill>
          <a:blip r:embed="rId7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" descr=""/>
          <p:cNvPicPr/>
          <p:nvPr/>
        </p:nvPicPr>
        <p:blipFill>
          <a:blip r:embed="rId8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" descr=""/>
          <p:cNvPicPr/>
          <p:nvPr/>
        </p:nvPicPr>
        <p:blipFill>
          <a:blip r:embed="rId9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10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" descr=""/>
          <p:cNvPicPr/>
          <p:nvPr/>
        </p:nvPicPr>
        <p:blipFill>
          <a:blip r:embed="rId11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" descr=""/>
          <p:cNvPicPr/>
          <p:nvPr/>
        </p:nvPicPr>
        <p:blipFill>
          <a:blip r:embed="rId12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" descr=""/>
          <p:cNvPicPr/>
          <p:nvPr/>
        </p:nvPicPr>
        <p:blipFill>
          <a:blip r:embed="rId13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" descr=""/>
          <p:cNvPicPr/>
          <p:nvPr/>
        </p:nvPicPr>
        <p:blipFill>
          <a:blip r:embed="rId14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" descr=""/>
          <p:cNvPicPr/>
          <p:nvPr/>
        </p:nvPicPr>
        <p:blipFill>
          <a:blip r:embed="rId15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/>
              </a:tblGrid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4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/>
              </a:tblGrid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8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/>
              </a:tblGrid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5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/>
              </a:tblGrid>
              <a:tr h="2804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9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/>
              </a:tblGrid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/>
              </a:tblGrid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0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4776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/>
              </a:tblGrid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/>
              </a:tblGrid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/>
              </a:tblGrid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80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80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1" name="Picture 17" descr=""/>
          <p:cNvPicPr/>
          <p:nvPr/>
        </p:nvPicPr>
        <p:blipFill>
          <a:blip r:embed="rId1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/>
              </a:tblGrid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7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84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/>
              </a:tblGrid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76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90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/>
              </a:tblGrid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5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/>
              </a:tblGrid>
              <a:tr h="2804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9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/>
              </a:tblGrid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07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/>
              </a:tblGrid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/>
              </a:tblGrid>
              <a:tr h="2318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33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4516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/>
              </a:tblGrid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20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892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/>
              </a:tblGrid>
              <a:tr h="2624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24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244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63880">
                <a:tc>
                  <a:txBody>
                    <a:bodyPr lIns="3600" rIns="36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948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/>
              </a:tblGrid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734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6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890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/>
              </a:tblGrid>
              <a:tr h="40428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30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304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376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/>
              </a:tblGrid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592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 descr=""/>
          <p:cNvPicPr/>
          <p:nvPr/>
        </p:nvPicPr>
        <p:blipFill>
          <a:blip r:embed="rId1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 descr=""/>
          <p:cNvPicPr/>
          <p:nvPr/>
        </p:nvPicPr>
        <p:blipFill>
          <a:blip r:embed="rId2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 descr=""/>
          <p:cNvPicPr/>
          <p:nvPr/>
        </p:nvPicPr>
        <p:blipFill>
          <a:blip r:embed="rId3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 descr=""/>
          <p:cNvPicPr/>
          <p:nvPr/>
        </p:nvPicPr>
        <p:blipFill>
          <a:blip r:embed="rId4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 descr=""/>
          <p:cNvPicPr/>
          <p:nvPr/>
        </p:nvPicPr>
        <p:blipFill>
          <a:blip r:embed="rId5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 descr=""/>
          <p:cNvPicPr/>
          <p:nvPr/>
        </p:nvPicPr>
        <p:blipFill>
          <a:blip r:embed="rId1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 descr=""/>
          <p:cNvPicPr/>
          <p:nvPr/>
        </p:nvPicPr>
        <p:blipFill>
          <a:blip r:embed="rId2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 descr=""/>
          <p:cNvPicPr/>
          <p:nvPr/>
        </p:nvPicPr>
        <p:blipFill>
          <a:blip r:embed="rId3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4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 descr=""/>
          <p:cNvPicPr/>
          <p:nvPr/>
        </p:nvPicPr>
        <p:blipFill>
          <a:blip r:embed="rId5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 descr=""/>
          <p:cNvPicPr/>
          <p:nvPr/>
        </p:nvPicPr>
        <p:blipFill>
          <a:blip r:embed="rId1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3672720" y="3713400"/>
            <a:ext cx="1064520" cy="4618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Get Attribute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Type from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 flipH="1">
            <a:off x="5682960" y="3382920"/>
            <a:ext cx="360" cy="1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046840" y="353340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node exist ?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046840" y="446364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Node length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2 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flipH="1">
            <a:off x="4737240" y="3934800"/>
            <a:ext cx="30816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4759920" y="36774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680440" y="4335840"/>
            <a:ext cx="360" cy="12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5052960" y="540828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Get node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Type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41680" y="5398560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7960" y="5631840"/>
            <a:ext cx="31428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 flipH="1">
            <a:off x="5681880" y="5257800"/>
            <a:ext cx="7200" cy="1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6462360" y="5230800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!= None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8001720" y="5360400"/>
            <a:ext cx="1103760" cy="542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 Suffix Tree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 flipV="1">
            <a:off x="6312600" y="5631120"/>
            <a:ext cx="14940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>
            <a:off x="3672720" y="2906280"/>
            <a:ext cx="10645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Save Enriched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660760" y="2846880"/>
            <a:ext cx="847080" cy="5709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Enriched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08560" y="3132720"/>
            <a:ext cx="16380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243400" y="517464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7690680" y="53550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5782680" y="426852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flipV="1">
            <a:off x="6314400" y="3934080"/>
            <a:ext cx="11880" cy="92952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flipH="1" flipV="1" rot="5400000">
            <a:off x="4420080" y="2270880"/>
            <a:ext cx="419040" cy="84852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5"/>
          <p:cNvSpPr/>
          <p:nvPr/>
        </p:nvSpPr>
        <p:spPr>
          <a:xfrm flipV="1" rot="16200000">
            <a:off x="6095880" y="4153320"/>
            <a:ext cx="1295280" cy="85680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6239520" y="459288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162920" y="492336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 flipV="1">
            <a:off x="7881120" y="5630400"/>
            <a:ext cx="11988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9"/>
          <p:cNvSpPr/>
          <p:nvPr/>
        </p:nvSpPr>
        <p:spPr>
          <a:xfrm flipH="1" flipV="1">
            <a:off x="6313680" y="3934080"/>
            <a:ext cx="2791440" cy="1696320"/>
          </a:xfrm>
          <a:prstGeom prst="bentConnector3">
            <a:avLst>
              <a:gd name="adj1" fmla="val -8188"/>
            </a:avLst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0"/>
          <p:cNvSpPr/>
          <p:nvPr/>
        </p:nvSpPr>
        <p:spPr>
          <a:xfrm flipV="1" rot="10800000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1"/>
          <p:cNvSpPr/>
          <p:nvPr/>
        </p:nvSpPr>
        <p:spPr>
          <a:xfrm flipV="1">
            <a:off x="4205520" y="3372120"/>
            <a:ext cx="3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4920" y="259236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492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pic>
        <p:nvPicPr>
          <p:cNvPr id="284" name="Picture 13" descr=""/>
          <p:cNvPicPr/>
          <p:nvPr/>
        </p:nvPicPr>
        <p:blipFill>
          <a:blip r:embed="rId1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 descr=""/>
          <p:cNvPicPr/>
          <p:nvPr/>
        </p:nvPicPr>
        <p:blipFill>
          <a:blip r:embed="rId2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flipH="1" rot="16200000">
            <a:off x="369684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flipV="1" rot="10800000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058280" y="3049560"/>
            <a:ext cx="360" cy="74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765400" y="258372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540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7088760" y="3040920"/>
            <a:ext cx="360" cy="7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616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50160" y="4937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2128680" y="3045960"/>
            <a:ext cx="19893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7088760" y="3045960"/>
            <a:ext cx="1928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7240" y="4316040"/>
            <a:ext cx="19569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8760" y="4303800"/>
            <a:ext cx="19285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9960" y="554400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4520" y="618156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2800" y="618156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flipV="1" rot="10800000">
            <a:off x="4478760" y="586260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50680" y="586260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3520" y="5394240"/>
            <a:ext cx="1440" cy="14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9400" y="508680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3640" y="501948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Application>LibreOffice/6.4.6.2$Linux_X86_64 LibreOffice_project/40$Build-2</Application>
  <Words>1082</Words>
  <Paragraphs>605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2020-07-15T05:51:51Z</dcterms:created>
  <dc:creator>Musarrat Hussain</dc:creator>
  <dc:description/>
  <dc:language>en-US</dc:language>
  <cp:lastModifiedBy/>
  <cp:lastPrinted>2021-01-13T04:00:34Z</cp:lastPrinted>
  <dcterms:modified xsi:type="dcterms:W3CDTF">2021-02-02T19:45:39Z</dcterms:modified>
  <cp:revision>994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