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0" r:id="rId20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Implementation\Results\results%20v2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Implementation\Results\results%20v2.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KappaInterAnnotatorAgrement!$B$1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KappaInterAnnotatorAgrement!$A$2:$A$7</c:f>
              <c:strCache>
                <c:ptCount val="6"/>
                <c:pt idx="0">
                  <c:v>Annotator1 vs Annnotator2</c:v>
                </c:pt>
                <c:pt idx="1">
                  <c:v>Annotator1 vs Annnotator3</c:v>
                </c:pt>
                <c:pt idx="2">
                  <c:v>Annotator1 vs Annnotator4</c:v>
                </c:pt>
                <c:pt idx="3">
                  <c:v>Annotator2 vs Annnotator3</c:v>
                </c:pt>
                <c:pt idx="4">
                  <c:v>Annotator2 vs Annnotator4</c:v>
                </c:pt>
                <c:pt idx="5">
                  <c:v>Annotator3 vs Annnotator4</c:v>
                </c:pt>
              </c:strCache>
            </c:strRef>
          </c:cat>
          <c:val>
            <c:numRef>
              <c:f>KappaInterAnnotatorAgrement!$B$2:$B$7</c:f>
              <c:numCache>
                <c:formatCode>General</c:formatCode>
                <c:ptCount val="6"/>
                <c:pt idx="0">
                  <c:v>0.7</c:v>
                </c:pt>
                <c:pt idx="1">
                  <c:v>0.18</c:v>
                </c:pt>
                <c:pt idx="2">
                  <c:v>0.8</c:v>
                </c:pt>
                <c:pt idx="3">
                  <c:v>0.16</c:v>
                </c:pt>
                <c:pt idx="4">
                  <c:v>0.77</c:v>
                </c:pt>
                <c:pt idx="5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2-4295-8400-0064C72CC8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814240"/>
        <c:axId val="405815904"/>
      </c:barChart>
      <c:catAx>
        <c:axId val="4058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5904"/>
        <c:crosses val="autoZero"/>
        <c:auto val="1"/>
        <c:lblAlgn val="ctr"/>
        <c:lblOffset val="100"/>
        <c:noMultiLvlLbl val="0"/>
      </c:catAx>
      <c:valAx>
        <c:axId val="40581590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MCC-0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'FUZZY-MATCH'!$A$2:$A$211</c:f>
              <c:strCache>
                <c:ptCount val="210"/>
                <c:pt idx="0">
                  <c:v>0.0_0.05</c:v>
                </c:pt>
                <c:pt idx="1">
                  <c:v>0.0_0.1</c:v>
                </c:pt>
                <c:pt idx="2">
                  <c:v>0.0_0.15</c:v>
                </c:pt>
                <c:pt idx="3">
                  <c:v>0.0_0.2</c:v>
                </c:pt>
                <c:pt idx="4">
                  <c:v>0.0_0.25</c:v>
                </c:pt>
                <c:pt idx="5">
                  <c:v>0.0_0.3</c:v>
                </c:pt>
                <c:pt idx="6">
                  <c:v>0.0_0.35</c:v>
                </c:pt>
                <c:pt idx="7">
                  <c:v>0.0_0.4</c:v>
                </c:pt>
                <c:pt idx="8">
                  <c:v>0.0_0.45</c:v>
                </c:pt>
                <c:pt idx="9">
                  <c:v>0.0_0.5</c:v>
                </c:pt>
                <c:pt idx="10">
                  <c:v>0.0_0.55</c:v>
                </c:pt>
                <c:pt idx="11">
                  <c:v>0.0_0.6</c:v>
                </c:pt>
                <c:pt idx="12">
                  <c:v>0.0_0.65</c:v>
                </c:pt>
                <c:pt idx="13">
                  <c:v>0.0_0.7</c:v>
                </c:pt>
                <c:pt idx="14">
                  <c:v>0.0_0.75</c:v>
                </c:pt>
                <c:pt idx="15">
                  <c:v>0.0_0.8</c:v>
                </c:pt>
                <c:pt idx="16">
                  <c:v>0.0_0.85</c:v>
                </c:pt>
                <c:pt idx="17">
                  <c:v>0.0_0.9</c:v>
                </c:pt>
                <c:pt idx="18">
                  <c:v>0.0_0.95</c:v>
                </c:pt>
                <c:pt idx="19">
                  <c:v>0.0_1.0</c:v>
                </c:pt>
                <c:pt idx="20">
                  <c:v>0.05_0.1</c:v>
                </c:pt>
                <c:pt idx="21">
                  <c:v>0.05_0.15</c:v>
                </c:pt>
                <c:pt idx="22">
                  <c:v>0.05_0.2</c:v>
                </c:pt>
                <c:pt idx="23">
                  <c:v>0.05_0.25</c:v>
                </c:pt>
                <c:pt idx="24">
                  <c:v>0.05_0.3</c:v>
                </c:pt>
                <c:pt idx="25">
                  <c:v>0.05_0.35</c:v>
                </c:pt>
                <c:pt idx="26">
                  <c:v>0.05_0.4</c:v>
                </c:pt>
                <c:pt idx="27">
                  <c:v>0.05_0.45</c:v>
                </c:pt>
                <c:pt idx="28">
                  <c:v>0.05_0.5</c:v>
                </c:pt>
                <c:pt idx="29">
                  <c:v>0.05_0.55</c:v>
                </c:pt>
                <c:pt idx="30">
                  <c:v>0.05_0.6</c:v>
                </c:pt>
                <c:pt idx="31">
                  <c:v>0.05_0.65</c:v>
                </c:pt>
                <c:pt idx="32">
                  <c:v>0.05_0.7</c:v>
                </c:pt>
                <c:pt idx="33">
                  <c:v>0.05_0.75</c:v>
                </c:pt>
                <c:pt idx="34">
                  <c:v>0.05_0.8</c:v>
                </c:pt>
                <c:pt idx="35">
                  <c:v>0.05_0.85</c:v>
                </c:pt>
                <c:pt idx="36">
                  <c:v>0.05_0.9</c:v>
                </c:pt>
                <c:pt idx="37">
                  <c:v>0.05_0.95</c:v>
                </c:pt>
                <c:pt idx="38">
                  <c:v>0.05_1.0</c:v>
                </c:pt>
                <c:pt idx="39">
                  <c:v>0.1_0.15</c:v>
                </c:pt>
                <c:pt idx="40">
                  <c:v>0.1_0.2</c:v>
                </c:pt>
                <c:pt idx="41">
                  <c:v>0.1_0.25</c:v>
                </c:pt>
                <c:pt idx="42">
                  <c:v>0.1_0.3</c:v>
                </c:pt>
                <c:pt idx="43">
                  <c:v>0.1_0.35</c:v>
                </c:pt>
                <c:pt idx="44">
                  <c:v>0.1_0.4</c:v>
                </c:pt>
                <c:pt idx="45">
                  <c:v>0.1_0.45</c:v>
                </c:pt>
                <c:pt idx="46">
                  <c:v>0.1_0.5</c:v>
                </c:pt>
                <c:pt idx="47">
                  <c:v>0.1_0.55</c:v>
                </c:pt>
                <c:pt idx="48">
                  <c:v>0.1_0.6</c:v>
                </c:pt>
                <c:pt idx="49">
                  <c:v>0.1_0.65</c:v>
                </c:pt>
                <c:pt idx="50">
                  <c:v>0.1_0.7</c:v>
                </c:pt>
                <c:pt idx="51">
                  <c:v>0.1_0.75</c:v>
                </c:pt>
                <c:pt idx="52">
                  <c:v>0.1_0.8</c:v>
                </c:pt>
                <c:pt idx="53">
                  <c:v>0.1_0.85</c:v>
                </c:pt>
                <c:pt idx="54">
                  <c:v>0.1_0.9</c:v>
                </c:pt>
                <c:pt idx="55">
                  <c:v>0.1_0.95</c:v>
                </c:pt>
                <c:pt idx="56">
                  <c:v>0.1_1.0</c:v>
                </c:pt>
                <c:pt idx="57">
                  <c:v>0.15_0.2</c:v>
                </c:pt>
                <c:pt idx="58">
                  <c:v>0.15_0.25</c:v>
                </c:pt>
                <c:pt idx="59">
                  <c:v>0.15_0.3</c:v>
                </c:pt>
                <c:pt idx="60">
                  <c:v>0.15_0.35</c:v>
                </c:pt>
                <c:pt idx="61">
                  <c:v>0.15_0.4</c:v>
                </c:pt>
                <c:pt idx="62">
                  <c:v>0.15_0.45</c:v>
                </c:pt>
                <c:pt idx="63">
                  <c:v>0.15_0.5</c:v>
                </c:pt>
                <c:pt idx="64">
                  <c:v>0.15_0.55</c:v>
                </c:pt>
                <c:pt idx="65">
                  <c:v>0.15_0.6</c:v>
                </c:pt>
                <c:pt idx="66">
                  <c:v>0.15_0.65</c:v>
                </c:pt>
                <c:pt idx="67">
                  <c:v>0.15_0.7</c:v>
                </c:pt>
                <c:pt idx="68">
                  <c:v>0.15_0.75</c:v>
                </c:pt>
                <c:pt idx="69">
                  <c:v>0.15_0.8</c:v>
                </c:pt>
                <c:pt idx="70">
                  <c:v>0.15_0.85</c:v>
                </c:pt>
                <c:pt idx="71">
                  <c:v>0.15_0.9</c:v>
                </c:pt>
                <c:pt idx="72">
                  <c:v>0.15_0.95</c:v>
                </c:pt>
                <c:pt idx="73">
                  <c:v>0.15_1.0</c:v>
                </c:pt>
                <c:pt idx="74">
                  <c:v>0.2_0.25</c:v>
                </c:pt>
                <c:pt idx="75">
                  <c:v>0.2_0.3</c:v>
                </c:pt>
                <c:pt idx="76">
                  <c:v>0.2_0.35</c:v>
                </c:pt>
                <c:pt idx="77">
                  <c:v>0.2_0.4</c:v>
                </c:pt>
                <c:pt idx="78">
                  <c:v>0.2_0.45</c:v>
                </c:pt>
                <c:pt idx="79">
                  <c:v>0.2_0.5</c:v>
                </c:pt>
                <c:pt idx="80">
                  <c:v>0.2_0.55</c:v>
                </c:pt>
                <c:pt idx="81">
                  <c:v>0.2_0.6</c:v>
                </c:pt>
                <c:pt idx="82">
                  <c:v>0.2_0.65</c:v>
                </c:pt>
                <c:pt idx="83">
                  <c:v>0.2_0.7</c:v>
                </c:pt>
                <c:pt idx="84">
                  <c:v>0.2_0.75</c:v>
                </c:pt>
                <c:pt idx="85">
                  <c:v>0.2_0.8</c:v>
                </c:pt>
                <c:pt idx="86">
                  <c:v>0.2_0.85</c:v>
                </c:pt>
                <c:pt idx="87">
                  <c:v>0.2_0.9</c:v>
                </c:pt>
                <c:pt idx="88">
                  <c:v>0.2_0.95</c:v>
                </c:pt>
                <c:pt idx="89">
                  <c:v>0.2_1.0</c:v>
                </c:pt>
                <c:pt idx="90">
                  <c:v>0.25_0.3</c:v>
                </c:pt>
                <c:pt idx="91">
                  <c:v>0.25_0.35</c:v>
                </c:pt>
                <c:pt idx="92">
                  <c:v>0.25_0.4</c:v>
                </c:pt>
                <c:pt idx="93">
                  <c:v>0.25_0.45</c:v>
                </c:pt>
                <c:pt idx="94">
                  <c:v>0.25_0.5</c:v>
                </c:pt>
                <c:pt idx="95">
                  <c:v>0.25_0.55</c:v>
                </c:pt>
                <c:pt idx="96">
                  <c:v>0.25_0.6</c:v>
                </c:pt>
                <c:pt idx="97">
                  <c:v>0.25_0.65</c:v>
                </c:pt>
                <c:pt idx="98">
                  <c:v>0.25_0.7</c:v>
                </c:pt>
                <c:pt idx="99">
                  <c:v>0.25_0.75</c:v>
                </c:pt>
                <c:pt idx="100">
                  <c:v>0.25_0.8</c:v>
                </c:pt>
                <c:pt idx="101">
                  <c:v>0.25_0.85</c:v>
                </c:pt>
                <c:pt idx="102">
                  <c:v>0.25_0.9</c:v>
                </c:pt>
                <c:pt idx="103">
                  <c:v>0.25_0.95</c:v>
                </c:pt>
                <c:pt idx="104">
                  <c:v>0.25_1.0</c:v>
                </c:pt>
                <c:pt idx="105">
                  <c:v>0.3_0.35</c:v>
                </c:pt>
                <c:pt idx="106">
                  <c:v>0.3_0.4</c:v>
                </c:pt>
                <c:pt idx="107">
                  <c:v>0.3_0.45</c:v>
                </c:pt>
                <c:pt idx="108">
                  <c:v>0.3_0.5</c:v>
                </c:pt>
                <c:pt idx="109">
                  <c:v>0.3_0.55</c:v>
                </c:pt>
                <c:pt idx="110">
                  <c:v>0.3_0.6</c:v>
                </c:pt>
                <c:pt idx="111">
                  <c:v>0.3_0.65</c:v>
                </c:pt>
                <c:pt idx="112">
                  <c:v>0.3_0.7</c:v>
                </c:pt>
                <c:pt idx="113">
                  <c:v>0.3_0.75</c:v>
                </c:pt>
                <c:pt idx="114">
                  <c:v>0.3_0.8</c:v>
                </c:pt>
                <c:pt idx="115">
                  <c:v>0.3_0.85</c:v>
                </c:pt>
                <c:pt idx="116">
                  <c:v>0.3_0.9</c:v>
                </c:pt>
                <c:pt idx="117">
                  <c:v>0.3_0.95</c:v>
                </c:pt>
                <c:pt idx="118">
                  <c:v>0.3_1.0</c:v>
                </c:pt>
                <c:pt idx="119">
                  <c:v>0.35_0.4</c:v>
                </c:pt>
                <c:pt idx="120">
                  <c:v>0.35_0.45</c:v>
                </c:pt>
                <c:pt idx="121">
                  <c:v>0.35_0.5</c:v>
                </c:pt>
                <c:pt idx="122">
                  <c:v>0.35_0.55</c:v>
                </c:pt>
                <c:pt idx="123">
                  <c:v>0.35_0.6</c:v>
                </c:pt>
                <c:pt idx="124">
                  <c:v>0.35_0.65</c:v>
                </c:pt>
                <c:pt idx="125">
                  <c:v>0.35_0.7</c:v>
                </c:pt>
                <c:pt idx="126">
                  <c:v>0.35_0.75</c:v>
                </c:pt>
                <c:pt idx="127">
                  <c:v>0.35_0.8</c:v>
                </c:pt>
                <c:pt idx="128">
                  <c:v>0.35_0.85</c:v>
                </c:pt>
                <c:pt idx="129">
                  <c:v>0.35_0.9</c:v>
                </c:pt>
                <c:pt idx="130">
                  <c:v>0.35_0.95</c:v>
                </c:pt>
                <c:pt idx="131">
                  <c:v>0.35_1.0</c:v>
                </c:pt>
                <c:pt idx="132">
                  <c:v>0.4_0.45</c:v>
                </c:pt>
                <c:pt idx="133">
                  <c:v>0.4_0.5</c:v>
                </c:pt>
                <c:pt idx="134">
                  <c:v>0.4_0.55</c:v>
                </c:pt>
                <c:pt idx="135">
                  <c:v>0.4_0.6</c:v>
                </c:pt>
                <c:pt idx="136">
                  <c:v>0.4_0.65</c:v>
                </c:pt>
                <c:pt idx="137">
                  <c:v>0.4_0.7</c:v>
                </c:pt>
                <c:pt idx="138">
                  <c:v>0.4_0.75</c:v>
                </c:pt>
                <c:pt idx="139">
                  <c:v>0.4_0.8</c:v>
                </c:pt>
                <c:pt idx="140">
                  <c:v>0.4_0.85</c:v>
                </c:pt>
                <c:pt idx="141">
                  <c:v>0.4_0.9</c:v>
                </c:pt>
                <c:pt idx="142">
                  <c:v>0.4_0.95</c:v>
                </c:pt>
                <c:pt idx="143">
                  <c:v>0.4_1.0</c:v>
                </c:pt>
                <c:pt idx="144">
                  <c:v>0.45_0.5</c:v>
                </c:pt>
                <c:pt idx="145">
                  <c:v>0.45_0.55</c:v>
                </c:pt>
                <c:pt idx="146">
                  <c:v>0.45_0.6</c:v>
                </c:pt>
                <c:pt idx="147">
                  <c:v>0.45_0.65</c:v>
                </c:pt>
                <c:pt idx="148">
                  <c:v>0.45_0.7</c:v>
                </c:pt>
                <c:pt idx="149">
                  <c:v>0.45_0.75</c:v>
                </c:pt>
                <c:pt idx="150">
                  <c:v>0.45_0.8</c:v>
                </c:pt>
                <c:pt idx="151">
                  <c:v>0.45_0.85</c:v>
                </c:pt>
                <c:pt idx="152">
                  <c:v>0.45_0.9</c:v>
                </c:pt>
                <c:pt idx="153">
                  <c:v>0.45_0.95</c:v>
                </c:pt>
                <c:pt idx="154">
                  <c:v>0.45_1.0</c:v>
                </c:pt>
                <c:pt idx="155">
                  <c:v>0.5_0.55</c:v>
                </c:pt>
                <c:pt idx="156">
                  <c:v>0.5_0.6</c:v>
                </c:pt>
                <c:pt idx="157">
                  <c:v>0.5_0.65</c:v>
                </c:pt>
                <c:pt idx="158">
                  <c:v>0.5_0.7</c:v>
                </c:pt>
                <c:pt idx="159">
                  <c:v>0.5_0.75</c:v>
                </c:pt>
                <c:pt idx="160">
                  <c:v>0.5_0.8</c:v>
                </c:pt>
                <c:pt idx="161">
                  <c:v>0.5_0.85</c:v>
                </c:pt>
                <c:pt idx="162">
                  <c:v>0.5_0.9</c:v>
                </c:pt>
                <c:pt idx="163">
                  <c:v>0.5_0.95</c:v>
                </c:pt>
                <c:pt idx="164">
                  <c:v>0.5_1.0</c:v>
                </c:pt>
                <c:pt idx="165">
                  <c:v>0.55_0.6</c:v>
                </c:pt>
                <c:pt idx="166">
                  <c:v>0.55_0.65</c:v>
                </c:pt>
                <c:pt idx="167">
                  <c:v>0.55_0.7</c:v>
                </c:pt>
                <c:pt idx="168">
                  <c:v>0.55_0.75</c:v>
                </c:pt>
                <c:pt idx="169">
                  <c:v>0.55_0.8</c:v>
                </c:pt>
                <c:pt idx="170">
                  <c:v>0.55_0.85</c:v>
                </c:pt>
                <c:pt idx="171">
                  <c:v>0.55_0.9</c:v>
                </c:pt>
                <c:pt idx="172">
                  <c:v>0.55_0.95</c:v>
                </c:pt>
                <c:pt idx="173">
                  <c:v>0.55_1.0</c:v>
                </c:pt>
                <c:pt idx="174">
                  <c:v>0.6_0.65</c:v>
                </c:pt>
                <c:pt idx="175">
                  <c:v>0.6_0.7</c:v>
                </c:pt>
                <c:pt idx="176">
                  <c:v>0.6_0.75</c:v>
                </c:pt>
                <c:pt idx="177">
                  <c:v>0.6_0.8</c:v>
                </c:pt>
                <c:pt idx="178">
                  <c:v>0.6_0.85</c:v>
                </c:pt>
                <c:pt idx="179">
                  <c:v>0.6_0.9</c:v>
                </c:pt>
                <c:pt idx="180">
                  <c:v>0.6_0.95</c:v>
                </c:pt>
                <c:pt idx="181">
                  <c:v>0.6_1.0</c:v>
                </c:pt>
                <c:pt idx="182">
                  <c:v>0.65_0.7</c:v>
                </c:pt>
                <c:pt idx="183">
                  <c:v>0.65_0.75</c:v>
                </c:pt>
                <c:pt idx="184">
                  <c:v>0.65_0.8</c:v>
                </c:pt>
                <c:pt idx="185">
                  <c:v>0.65_0.85</c:v>
                </c:pt>
                <c:pt idx="186">
                  <c:v>0.65_0.9</c:v>
                </c:pt>
                <c:pt idx="187">
                  <c:v>0.65_0.95</c:v>
                </c:pt>
                <c:pt idx="188">
                  <c:v>0.65_1.0</c:v>
                </c:pt>
                <c:pt idx="189">
                  <c:v>0.7_0.75</c:v>
                </c:pt>
                <c:pt idx="190">
                  <c:v>0.7_0.8</c:v>
                </c:pt>
                <c:pt idx="191">
                  <c:v>0.7_0.85</c:v>
                </c:pt>
                <c:pt idx="192">
                  <c:v>0.7_0.9</c:v>
                </c:pt>
                <c:pt idx="193">
                  <c:v>0.7_0.95</c:v>
                </c:pt>
                <c:pt idx="194">
                  <c:v>0.7_1.0</c:v>
                </c:pt>
                <c:pt idx="195">
                  <c:v>0.75_0.8</c:v>
                </c:pt>
                <c:pt idx="196">
                  <c:v>0.75_0.85</c:v>
                </c:pt>
                <c:pt idx="197">
                  <c:v>0.75_0.9</c:v>
                </c:pt>
                <c:pt idx="198">
                  <c:v>0.75_0.95</c:v>
                </c:pt>
                <c:pt idx="199">
                  <c:v>0.75_1.0</c:v>
                </c:pt>
                <c:pt idx="200">
                  <c:v>0.8_0.85</c:v>
                </c:pt>
                <c:pt idx="201">
                  <c:v>0.8_0.9</c:v>
                </c:pt>
                <c:pt idx="202">
                  <c:v>0.8_0.95</c:v>
                </c:pt>
                <c:pt idx="203">
                  <c:v>0.8_1.0</c:v>
                </c:pt>
                <c:pt idx="204">
                  <c:v>0.85_0.9</c:v>
                </c:pt>
                <c:pt idx="205">
                  <c:v>0.85_0.95</c:v>
                </c:pt>
                <c:pt idx="206">
                  <c:v>0.85_1.0</c:v>
                </c:pt>
                <c:pt idx="207">
                  <c:v>0.9_0.95</c:v>
                </c:pt>
                <c:pt idx="208">
                  <c:v>0.9_1.0</c:v>
                </c:pt>
                <c:pt idx="209">
                  <c:v>0.95_1.0</c:v>
                </c:pt>
              </c:strCache>
            </c:strRef>
          </c:cat>
          <c:val>
            <c:numRef>
              <c:f>'FUZZY-MATCH'!$B$2:$B$211</c:f>
              <c:numCache>
                <c:formatCode>General</c:formatCode>
                <c:ptCount val="210"/>
                <c:pt idx="0">
                  <c:v>-0.43117294499999997</c:v>
                </c:pt>
                <c:pt idx="1">
                  <c:v>-0.43117294499999997</c:v>
                </c:pt>
                <c:pt idx="2">
                  <c:v>-0.423590311</c:v>
                </c:pt>
                <c:pt idx="3">
                  <c:v>-0.423590311</c:v>
                </c:pt>
                <c:pt idx="4">
                  <c:v>-0.41574322899999999</c:v>
                </c:pt>
                <c:pt idx="5">
                  <c:v>-0.403435877</c:v>
                </c:pt>
                <c:pt idx="6">
                  <c:v>-0.37181099699999998</c:v>
                </c:pt>
                <c:pt idx="7">
                  <c:v>-0.36189813900000001</c:v>
                </c:pt>
                <c:pt idx="8">
                  <c:v>-0.33501340899999998</c:v>
                </c:pt>
                <c:pt idx="9">
                  <c:v>-0.32922415900000002</c:v>
                </c:pt>
                <c:pt idx="10">
                  <c:v>-0.29773536499999997</c:v>
                </c:pt>
                <c:pt idx="11">
                  <c:v>-0.29773536499999997</c:v>
                </c:pt>
                <c:pt idx="12">
                  <c:v>-0.24388283999999999</c:v>
                </c:pt>
                <c:pt idx="13">
                  <c:v>-0.24388283999999999</c:v>
                </c:pt>
                <c:pt idx="14">
                  <c:v>-0.24388283999999999</c:v>
                </c:pt>
                <c:pt idx="15">
                  <c:v>-0.23485682299999999</c:v>
                </c:pt>
                <c:pt idx="16">
                  <c:v>-0.23485682299999999</c:v>
                </c:pt>
                <c:pt idx="17">
                  <c:v>-0.20481930400000001</c:v>
                </c:pt>
                <c:pt idx="18">
                  <c:v>-0.20481930400000001</c:v>
                </c:pt>
                <c:pt idx="19">
                  <c:v>-0.20481930400000001</c:v>
                </c:pt>
                <c:pt idx="20">
                  <c:v>-2.6077353000000001E-2</c:v>
                </c:pt>
                <c:pt idx="21">
                  <c:v>-2.4084411E-2</c:v>
                </c:pt>
                <c:pt idx="22">
                  <c:v>-2.4084411E-2</c:v>
                </c:pt>
                <c:pt idx="23">
                  <c:v>-2.2074412000000002E-2</c:v>
                </c:pt>
                <c:pt idx="24">
                  <c:v>-1.9026764000000002E-2</c:v>
                </c:pt>
                <c:pt idx="25">
                  <c:v>-1.1757593E-2</c:v>
                </c:pt>
                <c:pt idx="26">
                  <c:v>-9.6385459999999996E-3</c:v>
                </c:pt>
                <c:pt idx="27">
                  <c:v>-4.255338E-3</c:v>
                </c:pt>
                <c:pt idx="28">
                  <c:v>-3.1636469999999999E-3</c:v>
                </c:pt>
                <c:pt idx="29">
                  <c:v>2.3727660000000001E-3</c:v>
                </c:pt>
                <c:pt idx="30">
                  <c:v>2.3727660000000001E-3</c:v>
                </c:pt>
                <c:pt idx="31">
                  <c:v>1.0351627E-2</c:v>
                </c:pt>
                <c:pt idx="32">
                  <c:v>1.0351627E-2</c:v>
                </c:pt>
                <c:pt idx="33">
                  <c:v>1.0351627E-2</c:v>
                </c:pt>
                <c:pt idx="34">
                  <c:v>1.1514129999999999E-2</c:v>
                </c:pt>
                <c:pt idx="35">
                  <c:v>1.1514129999999999E-2</c:v>
                </c:pt>
                <c:pt idx="36">
                  <c:v>1.5036937E-2</c:v>
                </c:pt>
                <c:pt idx="37">
                  <c:v>1.5036937E-2</c:v>
                </c:pt>
                <c:pt idx="38">
                  <c:v>1.5036937E-2</c:v>
                </c:pt>
                <c:pt idx="39">
                  <c:v>-2.3245017E-2</c:v>
                </c:pt>
                <c:pt idx="40">
                  <c:v>-2.3245017E-2</c:v>
                </c:pt>
                <c:pt idx="41">
                  <c:v>-2.1253998999999999E-2</c:v>
                </c:pt>
                <c:pt idx="42">
                  <c:v>-1.8235159000000001E-2</c:v>
                </c:pt>
                <c:pt idx="43">
                  <c:v>-1.1034844E-2</c:v>
                </c:pt>
                <c:pt idx="44">
                  <c:v>-8.9359049999999992E-3</c:v>
                </c:pt>
                <c:pt idx="45">
                  <c:v>-3.6038509999999999E-3</c:v>
                </c:pt>
                <c:pt idx="46">
                  <c:v>-2.5225460000000001E-3</c:v>
                </c:pt>
                <c:pt idx="47">
                  <c:v>2.9611360000000001E-3</c:v>
                </c:pt>
                <c:pt idx="48">
                  <c:v>2.9611360000000001E-3</c:v>
                </c:pt>
                <c:pt idx="49">
                  <c:v>1.0863832E-2</c:v>
                </c:pt>
                <c:pt idx="50">
                  <c:v>1.0863832E-2</c:v>
                </c:pt>
                <c:pt idx="51">
                  <c:v>1.0863832E-2</c:v>
                </c:pt>
                <c:pt idx="52">
                  <c:v>1.2015222000000001E-2</c:v>
                </c:pt>
                <c:pt idx="53">
                  <c:v>1.2015222000000001E-2</c:v>
                </c:pt>
                <c:pt idx="54">
                  <c:v>1.5504329000000001E-2</c:v>
                </c:pt>
                <c:pt idx="55">
                  <c:v>1.5504329000000001E-2</c:v>
                </c:pt>
                <c:pt idx="56">
                  <c:v>1.5504329000000001E-2</c:v>
                </c:pt>
                <c:pt idx="57">
                  <c:v>-1.0580528000000001E-2</c:v>
                </c:pt>
                <c:pt idx="58">
                  <c:v>-8.9035629999999998E-3</c:v>
                </c:pt>
                <c:pt idx="59">
                  <c:v>-6.3612260000000002E-3</c:v>
                </c:pt>
                <c:pt idx="60">
                  <c:v>-2.98955E-4</c:v>
                </c:pt>
                <c:pt idx="61">
                  <c:v>1.467849E-3</c:v>
                </c:pt>
                <c:pt idx="62">
                  <c:v>5.955414E-3</c:v>
                </c:pt>
                <c:pt idx="63">
                  <c:v>6.8653350000000002E-3</c:v>
                </c:pt>
                <c:pt idx="64">
                  <c:v>1.147924E-2</c:v>
                </c:pt>
                <c:pt idx="65">
                  <c:v>1.147924E-2</c:v>
                </c:pt>
                <c:pt idx="66">
                  <c:v>1.8126718999999999E-2</c:v>
                </c:pt>
                <c:pt idx="67">
                  <c:v>1.8126718999999999E-2</c:v>
                </c:pt>
                <c:pt idx="68">
                  <c:v>1.8126718999999999E-2</c:v>
                </c:pt>
                <c:pt idx="69">
                  <c:v>1.9095066000000001E-2</c:v>
                </c:pt>
                <c:pt idx="70">
                  <c:v>1.9095066000000001E-2</c:v>
                </c:pt>
                <c:pt idx="71">
                  <c:v>2.2029246999999998E-2</c:v>
                </c:pt>
                <c:pt idx="72">
                  <c:v>2.2029246999999998E-2</c:v>
                </c:pt>
                <c:pt idx="73">
                  <c:v>2.2029246999999998E-2</c:v>
                </c:pt>
                <c:pt idx="74">
                  <c:v>2.5902490000000002E-3</c:v>
                </c:pt>
                <c:pt idx="75">
                  <c:v>4.8300069999999999E-3</c:v>
                </c:pt>
                <c:pt idx="76">
                  <c:v>1.0171796E-2</c:v>
                </c:pt>
                <c:pt idx="77">
                  <c:v>1.1728908E-2</c:v>
                </c:pt>
                <c:pt idx="78">
                  <c:v>1.5684485000000001E-2</c:v>
                </c:pt>
                <c:pt idx="79">
                  <c:v>1.6486649999999999E-2</c:v>
                </c:pt>
                <c:pt idx="80">
                  <c:v>2.0554757E-2</c:v>
                </c:pt>
                <c:pt idx="81">
                  <c:v>2.0554757E-2</c:v>
                </c:pt>
                <c:pt idx="82">
                  <c:v>2.6417741000000002E-2</c:v>
                </c:pt>
                <c:pt idx="83">
                  <c:v>2.6417741000000002E-2</c:v>
                </c:pt>
                <c:pt idx="84">
                  <c:v>2.6417741000000002E-2</c:v>
                </c:pt>
                <c:pt idx="85">
                  <c:v>2.7272002E-2</c:v>
                </c:pt>
                <c:pt idx="86">
                  <c:v>2.7272002E-2</c:v>
                </c:pt>
                <c:pt idx="87">
                  <c:v>2.98608E-2</c:v>
                </c:pt>
                <c:pt idx="88">
                  <c:v>2.98608E-2</c:v>
                </c:pt>
                <c:pt idx="89">
                  <c:v>2.98608E-2</c:v>
                </c:pt>
                <c:pt idx="90">
                  <c:v>2.1504833000000001E-2</c:v>
                </c:pt>
                <c:pt idx="91">
                  <c:v>2.5931141000000001E-2</c:v>
                </c:pt>
                <c:pt idx="92">
                  <c:v>2.7221773000000001E-2</c:v>
                </c:pt>
                <c:pt idx="93">
                  <c:v>3.0501191E-2</c:v>
                </c:pt>
                <c:pt idx="94">
                  <c:v>3.1166373000000001E-2</c:v>
                </c:pt>
                <c:pt idx="95">
                  <c:v>3.4540524000000003E-2</c:v>
                </c:pt>
                <c:pt idx="96">
                  <c:v>3.4540524000000003E-2</c:v>
                </c:pt>
                <c:pt idx="97">
                  <c:v>3.9405562999999998E-2</c:v>
                </c:pt>
                <c:pt idx="98">
                  <c:v>3.9405562999999998E-2</c:v>
                </c:pt>
                <c:pt idx="99">
                  <c:v>3.9405562999999998E-2</c:v>
                </c:pt>
                <c:pt idx="100">
                  <c:v>4.0114638000000001E-2</c:v>
                </c:pt>
                <c:pt idx="101">
                  <c:v>4.0114638000000001E-2</c:v>
                </c:pt>
                <c:pt idx="102">
                  <c:v>4.2263805000000002E-2</c:v>
                </c:pt>
                <c:pt idx="103">
                  <c:v>4.2263805000000002E-2</c:v>
                </c:pt>
                <c:pt idx="104">
                  <c:v>4.2263805000000002E-2</c:v>
                </c:pt>
                <c:pt idx="105">
                  <c:v>4.7319117000000001E-2</c:v>
                </c:pt>
                <c:pt idx="106">
                  <c:v>4.8398515000000003E-2</c:v>
                </c:pt>
                <c:pt idx="107">
                  <c:v>5.1147621999999997E-2</c:v>
                </c:pt>
                <c:pt idx="108">
                  <c:v>5.1706380000000003E-2</c:v>
                </c:pt>
                <c:pt idx="109">
                  <c:v>5.454672E-2</c:v>
                </c:pt>
                <c:pt idx="110">
                  <c:v>5.454672E-2</c:v>
                </c:pt>
                <c:pt idx="111">
                  <c:v>5.8660244E-2</c:v>
                </c:pt>
                <c:pt idx="112">
                  <c:v>5.8660244E-2</c:v>
                </c:pt>
                <c:pt idx="113">
                  <c:v>5.8660244E-2</c:v>
                </c:pt>
                <c:pt idx="114">
                  <c:v>5.9261619000000001E-2</c:v>
                </c:pt>
                <c:pt idx="115">
                  <c:v>5.9261619000000001E-2</c:v>
                </c:pt>
                <c:pt idx="116">
                  <c:v>6.1087256999999999E-2</c:v>
                </c:pt>
                <c:pt idx="117">
                  <c:v>6.1087256999999999E-2</c:v>
                </c:pt>
                <c:pt idx="118">
                  <c:v>6.1087256999999999E-2</c:v>
                </c:pt>
                <c:pt idx="119">
                  <c:v>7.9680898E-2</c:v>
                </c:pt>
                <c:pt idx="120">
                  <c:v>8.2134447999999999E-2</c:v>
                </c:pt>
                <c:pt idx="121">
                  <c:v>8.2634287000000001E-2</c:v>
                </c:pt>
                <c:pt idx="122">
                  <c:v>8.5181203999999996E-2</c:v>
                </c:pt>
                <c:pt idx="123">
                  <c:v>8.5181203999999996E-2</c:v>
                </c:pt>
                <c:pt idx="124">
                  <c:v>8.8887978000000006E-2</c:v>
                </c:pt>
                <c:pt idx="125">
                  <c:v>8.8887978000000006E-2</c:v>
                </c:pt>
                <c:pt idx="126">
                  <c:v>8.8887978000000006E-2</c:v>
                </c:pt>
                <c:pt idx="127">
                  <c:v>8.9431710999999997E-2</c:v>
                </c:pt>
                <c:pt idx="128">
                  <c:v>8.9431710999999997E-2</c:v>
                </c:pt>
                <c:pt idx="129">
                  <c:v>9.1085236999999999E-2</c:v>
                </c:pt>
                <c:pt idx="130">
                  <c:v>9.1085236999999999E-2</c:v>
                </c:pt>
                <c:pt idx="131">
                  <c:v>9.1085236999999999E-2</c:v>
                </c:pt>
                <c:pt idx="132">
                  <c:v>0.10197173800000001</c:v>
                </c:pt>
                <c:pt idx="133">
                  <c:v>0.102472013</c:v>
                </c:pt>
                <c:pt idx="134">
                  <c:v>0.10502309</c:v>
                </c:pt>
                <c:pt idx="135">
                  <c:v>0.10502309</c:v>
                </c:pt>
                <c:pt idx="136">
                  <c:v>0.108741621</c:v>
                </c:pt>
                <c:pt idx="137">
                  <c:v>0.108741621</c:v>
                </c:pt>
                <c:pt idx="138">
                  <c:v>0.108741621</c:v>
                </c:pt>
                <c:pt idx="139">
                  <c:v>0.10928764000000001</c:v>
                </c:pt>
                <c:pt idx="140">
                  <c:v>0.10928764000000001</c:v>
                </c:pt>
                <c:pt idx="141">
                  <c:v>0.110948985</c:v>
                </c:pt>
                <c:pt idx="142">
                  <c:v>0.110948985</c:v>
                </c:pt>
                <c:pt idx="143">
                  <c:v>0.110948985</c:v>
                </c:pt>
                <c:pt idx="144">
                  <c:v>0.132126302</c:v>
                </c:pt>
                <c:pt idx="145">
                  <c:v>0.13482549799999999</c:v>
                </c:pt>
                <c:pt idx="146">
                  <c:v>0.13482549799999999</c:v>
                </c:pt>
                <c:pt idx="147">
                  <c:v>0.13877241800000001</c:v>
                </c:pt>
                <c:pt idx="148">
                  <c:v>0.13877241800000001</c:v>
                </c:pt>
                <c:pt idx="149">
                  <c:v>0.13877241800000001</c:v>
                </c:pt>
                <c:pt idx="150">
                  <c:v>0.139353217</c:v>
                </c:pt>
                <c:pt idx="151">
                  <c:v>0.139353217</c:v>
                </c:pt>
                <c:pt idx="152">
                  <c:v>0.14112234400000001</c:v>
                </c:pt>
                <c:pt idx="153">
                  <c:v>0.14112234400000001</c:v>
                </c:pt>
                <c:pt idx="154">
                  <c:v>0.14112234400000001</c:v>
                </c:pt>
                <c:pt idx="155">
                  <c:v>0.14091737500000001</c:v>
                </c:pt>
                <c:pt idx="156">
                  <c:v>0.14091737500000001</c:v>
                </c:pt>
                <c:pt idx="157">
                  <c:v>0.144920148</c:v>
                </c:pt>
                <c:pt idx="158">
                  <c:v>0.144920148</c:v>
                </c:pt>
                <c:pt idx="159">
                  <c:v>0.144920148</c:v>
                </c:pt>
                <c:pt idx="160">
                  <c:v>0.14550929400000001</c:v>
                </c:pt>
                <c:pt idx="161">
                  <c:v>0.14550929400000001</c:v>
                </c:pt>
                <c:pt idx="162">
                  <c:v>0.147304043</c:v>
                </c:pt>
                <c:pt idx="163">
                  <c:v>0.147304043</c:v>
                </c:pt>
                <c:pt idx="164">
                  <c:v>0.147304043</c:v>
                </c:pt>
                <c:pt idx="165">
                  <c:v>0.23664091500000001</c:v>
                </c:pt>
                <c:pt idx="166">
                  <c:v>0.24226135700000001</c:v>
                </c:pt>
                <c:pt idx="167">
                  <c:v>0.24226135700000001</c:v>
                </c:pt>
                <c:pt idx="168">
                  <c:v>0.24226135700000001</c:v>
                </c:pt>
                <c:pt idx="169">
                  <c:v>0.24309197299999999</c:v>
                </c:pt>
                <c:pt idx="170">
                  <c:v>0.24309197299999999</c:v>
                </c:pt>
                <c:pt idx="171">
                  <c:v>0.24562766799999999</c:v>
                </c:pt>
                <c:pt idx="172">
                  <c:v>0.24562766799999999</c:v>
                </c:pt>
                <c:pt idx="173">
                  <c:v>0.24562766799999999</c:v>
                </c:pt>
                <c:pt idx="174">
                  <c:v>0.27467317099999999</c:v>
                </c:pt>
                <c:pt idx="175">
                  <c:v>0.27467317099999999</c:v>
                </c:pt>
                <c:pt idx="176">
                  <c:v>0.27467317099999999</c:v>
                </c:pt>
                <c:pt idx="177">
                  <c:v>0.27559821099999998</c:v>
                </c:pt>
                <c:pt idx="178">
                  <c:v>0.27559821099999998</c:v>
                </c:pt>
                <c:pt idx="179">
                  <c:v>0.27842322400000002</c:v>
                </c:pt>
                <c:pt idx="180">
                  <c:v>0.27842322400000002</c:v>
                </c:pt>
                <c:pt idx="181">
                  <c:v>0.27842322400000002</c:v>
                </c:pt>
                <c:pt idx="182">
                  <c:v>0.30020780800000002</c:v>
                </c:pt>
                <c:pt idx="183">
                  <c:v>0.30020780800000002</c:v>
                </c:pt>
                <c:pt idx="184">
                  <c:v>0.30121927999999998</c:v>
                </c:pt>
                <c:pt idx="185">
                  <c:v>0.30121927999999998</c:v>
                </c:pt>
                <c:pt idx="186">
                  <c:v>0.30431005700000002</c:v>
                </c:pt>
                <c:pt idx="187">
                  <c:v>0.30431005700000002</c:v>
                </c:pt>
                <c:pt idx="188">
                  <c:v>0.30431005700000002</c:v>
                </c:pt>
                <c:pt idx="189">
                  <c:v>0.35337000899999998</c:v>
                </c:pt>
                <c:pt idx="190">
                  <c:v>0.35463729100000002</c:v>
                </c:pt>
                <c:pt idx="191">
                  <c:v>0.35463729100000002</c:v>
                </c:pt>
                <c:pt idx="192">
                  <c:v>0.35851734899999999</c:v>
                </c:pt>
                <c:pt idx="193">
                  <c:v>0.35851734899999999</c:v>
                </c:pt>
                <c:pt idx="194">
                  <c:v>0.35851734899999999</c:v>
                </c:pt>
                <c:pt idx="195">
                  <c:v>0.36304798399999999</c:v>
                </c:pt>
                <c:pt idx="196">
                  <c:v>0.36304798399999999</c:v>
                </c:pt>
                <c:pt idx="197">
                  <c:v>0.36701084499999997</c:v>
                </c:pt>
                <c:pt idx="198">
                  <c:v>0.36701084499999997</c:v>
                </c:pt>
                <c:pt idx="199">
                  <c:v>0.36701084499999997</c:v>
                </c:pt>
                <c:pt idx="200">
                  <c:v>0.36710500200000001</c:v>
                </c:pt>
                <c:pt idx="201">
                  <c:v>0.37270068200000001</c:v>
                </c:pt>
                <c:pt idx="202">
                  <c:v>0.37270068200000001</c:v>
                </c:pt>
                <c:pt idx="203">
                  <c:v>0.37270068200000001</c:v>
                </c:pt>
                <c:pt idx="204">
                  <c:v>0.36471753000000001</c:v>
                </c:pt>
                <c:pt idx="205">
                  <c:v>0.36471753000000001</c:v>
                </c:pt>
                <c:pt idx="206">
                  <c:v>0.36471753000000001</c:v>
                </c:pt>
                <c:pt idx="207">
                  <c:v>0.25434381099999998</c:v>
                </c:pt>
                <c:pt idx="208">
                  <c:v>0.25434381099999998</c:v>
                </c:pt>
                <c:pt idx="209">
                  <c:v>0.25310038200000001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B9-41D7-9C23-361238023ECA}"/>
            </c:ext>
          </c:extLst>
        </c:ser>
        <c:ser>
          <c:idx val="1"/>
          <c:order val="1"/>
          <c:tx>
            <c:v>MCC-0.5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'FUZZY-MATCH'!$A$2:$A$211</c:f>
              <c:strCache>
                <c:ptCount val="210"/>
                <c:pt idx="0">
                  <c:v>0.0_0.05</c:v>
                </c:pt>
                <c:pt idx="1">
                  <c:v>0.0_0.1</c:v>
                </c:pt>
                <c:pt idx="2">
                  <c:v>0.0_0.15</c:v>
                </c:pt>
                <c:pt idx="3">
                  <c:v>0.0_0.2</c:v>
                </c:pt>
                <c:pt idx="4">
                  <c:v>0.0_0.25</c:v>
                </c:pt>
                <c:pt idx="5">
                  <c:v>0.0_0.3</c:v>
                </c:pt>
                <c:pt idx="6">
                  <c:v>0.0_0.35</c:v>
                </c:pt>
                <c:pt idx="7">
                  <c:v>0.0_0.4</c:v>
                </c:pt>
                <c:pt idx="8">
                  <c:v>0.0_0.45</c:v>
                </c:pt>
                <c:pt idx="9">
                  <c:v>0.0_0.5</c:v>
                </c:pt>
                <c:pt idx="10">
                  <c:v>0.0_0.55</c:v>
                </c:pt>
                <c:pt idx="11">
                  <c:v>0.0_0.6</c:v>
                </c:pt>
                <c:pt idx="12">
                  <c:v>0.0_0.65</c:v>
                </c:pt>
                <c:pt idx="13">
                  <c:v>0.0_0.7</c:v>
                </c:pt>
                <c:pt idx="14">
                  <c:v>0.0_0.75</c:v>
                </c:pt>
                <c:pt idx="15">
                  <c:v>0.0_0.8</c:v>
                </c:pt>
                <c:pt idx="16">
                  <c:v>0.0_0.85</c:v>
                </c:pt>
                <c:pt idx="17">
                  <c:v>0.0_0.9</c:v>
                </c:pt>
                <c:pt idx="18">
                  <c:v>0.0_0.95</c:v>
                </c:pt>
                <c:pt idx="19">
                  <c:v>0.0_1.0</c:v>
                </c:pt>
                <c:pt idx="20">
                  <c:v>0.05_0.1</c:v>
                </c:pt>
                <c:pt idx="21">
                  <c:v>0.05_0.15</c:v>
                </c:pt>
                <c:pt idx="22">
                  <c:v>0.05_0.2</c:v>
                </c:pt>
                <c:pt idx="23">
                  <c:v>0.05_0.25</c:v>
                </c:pt>
                <c:pt idx="24">
                  <c:v>0.05_0.3</c:v>
                </c:pt>
                <c:pt idx="25">
                  <c:v>0.05_0.35</c:v>
                </c:pt>
                <c:pt idx="26">
                  <c:v>0.05_0.4</c:v>
                </c:pt>
                <c:pt idx="27">
                  <c:v>0.05_0.45</c:v>
                </c:pt>
                <c:pt idx="28">
                  <c:v>0.05_0.5</c:v>
                </c:pt>
                <c:pt idx="29">
                  <c:v>0.05_0.55</c:v>
                </c:pt>
                <c:pt idx="30">
                  <c:v>0.05_0.6</c:v>
                </c:pt>
                <c:pt idx="31">
                  <c:v>0.05_0.65</c:v>
                </c:pt>
                <c:pt idx="32">
                  <c:v>0.05_0.7</c:v>
                </c:pt>
                <c:pt idx="33">
                  <c:v>0.05_0.75</c:v>
                </c:pt>
                <c:pt idx="34">
                  <c:v>0.05_0.8</c:v>
                </c:pt>
                <c:pt idx="35">
                  <c:v>0.05_0.85</c:v>
                </c:pt>
                <c:pt idx="36">
                  <c:v>0.05_0.9</c:v>
                </c:pt>
                <c:pt idx="37">
                  <c:v>0.05_0.95</c:v>
                </c:pt>
                <c:pt idx="38">
                  <c:v>0.05_1.0</c:v>
                </c:pt>
                <c:pt idx="39">
                  <c:v>0.1_0.15</c:v>
                </c:pt>
                <c:pt idx="40">
                  <c:v>0.1_0.2</c:v>
                </c:pt>
                <c:pt idx="41">
                  <c:v>0.1_0.25</c:v>
                </c:pt>
                <c:pt idx="42">
                  <c:v>0.1_0.3</c:v>
                </c:pt>
                <c:pt idx="43">
                  <c:v>0.1_0.35</c:v>
                </c:pt>
                <c:pt idx="44">
                  <c:v>0.1_0.4</c:v>
                </c:pt>
                <c:pt idx="45">
                  <c:v>0.1_0.45</c:v>
                </c:pt>
                <c:pt idx="46">
                  <c:v>0.1_0.5</c:v>
                </c:pt>
                <c:pt idx="47">
                  <c:v>0.1_0.55</c:v>
                </c:pt>
                <c:pt idx="48">
                  <c:v>0.1_0.6</c:v>
                </c:pt>
                <c:pt idx="49">
                  <c:v>0.1_0.65</c:v>
                </c:pt>
                <c:pt idx="50">
                  <c:v>0.1_0.7</c:v>
                </c:pt>
                <c:pt idx="51">
                  <c:v>0.1_0.75</c:v>
                </c:pt>
                <c:pt idx="52">
                  <c:v>0.1_0.8</c:v>
                </c:pt>
                <c:pt idx="53">
                  <c:v>0.1_0.85</c:v>
                </c:pt>
                <c:pt idx="54">
                  <c:v>0.1_0.9</c:v>
                </c:pt>
                <c:pt idx="55">
                  <c:v>0.1_0.95</c:v>
                </c:pt>
                <c:pt idx="56">
                  <c:v>0.1_1.0</c:v>
                </c:pt>
                <c:pt idx="57">
                  <c:v>0.15_0.2</c:v>
                </c:pt>
                <c:pt idx="58">
                  <c:v>0.15_0.25</c:v>
                </c:pt>
                <c:pt idx="59">
                  <c:v>0.15_0.3</c:v>
                </c:pt>
                <c:pt idx="60">
                  <c:v>0.15_0.35</c:v>
                </c:pt>
                <c:pt idx="61">
                  <c:v>0.15_0.4</c:v>
                </c:pt>
                <c:pt idx="62">
                  <c:v>0.15_0.45</c:v>
                </c:pt>
                <c:pt idx="63">
                  <c:v>0.15_0.5</c:v>
                </c:pt>
                <c:pt idx="64">
                  <c:v>0.15_0.55</c:v>
                </c:pt>
                <c:pt idx="65">
                  <c:v>0.15_0.6</c:v>
                </c:pt>
                <c:pt idx="66">
                  <c:v>0.15_0.65</c:v>
                </c:pt>
                <c:pt idx="67">
                  <c:v>0.15_0.7</c:v>
                </c:pt>
                <c:pt idx="68">
                  <c:v>0.15_0.75</c:v>
                </c:pt>
                <c:pt idx="69">
                  <c:v>0.15_0.8</c:v>
                </c:pt>
                <c:pt idx="70">
                  <c:v>0.15_0.85</c:v>
                </c:pt>
                <c:pt idx="71">
                  <c:v>0.15_0.9</c:v>
                </c:pt>
                <c:pt idx="72">
                  <c:v>0.15_0.95</c:v>
                </c:pt>
                <c:pt idx="73">
                  <c:v>0.15_1.0</c:v>
                </c:pt>
                <c:pt idx="74">
                  <c:v>0.2_0.25</c:v>
                </c:pt>
                <c:pt idx="75">
                  <c:v>0.2_0.3</c:v>
                </c:pt>
                <c:pt idx="76">
                  <c:v>0.2_0.35</c:v>
                </c:pt>
                <c:pt idx="77">
                  <c:v>0.2_0.4</c:v>
                </c:pt>
                <c:pt idx="78">
                  <c:v>0.2_0.45</c:v>
                </c:pt>
                <c:pt idx="79">
                  <c:v>0.2_0.5</c:v>
                </c:pt>
                <c:pt idx="80">
                  <c:v>0.2_0.55</c:v>
                </c:pt>
                <c:pt idx="81">
                  <c:v>0.2_0.6</c:v>
                </c:pt>
                <c:pt idx="82">
                  <c:v>0.2_0.65</c:v>
                </c:pt>
                <c:pt idx="83">
                  <c:v>0.2_0.7</c:v>
                </c:pt>
                <c:pt idx="84">
                  <c:v>0.2_0.75</c:v>
                </c:pt>
                <c:pt idx="85">
                  <c:v>0.2_0.8</c:v>
                </c:pt>
                <c:pt idx="86">
                  <c:v>0.2_0.85</c:v>
                </c:pt>
                <c:pt idx="87">
                  <c:v>0.2_0.9</c:v>
                </c:pt>
                <c:pt idx="88">
                  <c:v>0.2_0.95</c:v>
                </c:pt>
                <c:pt idx="89">
                  <c:v>0.2_1.0</c:v>
                </c:pt>
                <c:pt idx="90">
                  <c:v>0.25_0.3</c:v>
                </c:pt>
                <c:pt idx="91">
                  <c:v>0.25_0.35</c:v>
                </c:pt>
                <c:pt idx="92">
                  <c:v>0.25_0.4</c:v>
                </c:pt>
                <c:pt idx="93">
                  <c:v>0.25_0.45</c:v>
                </c:pt>
                <c:pt idx="94">
                  <c:v>0.25_0.5</c:v>
                </c:pt>
                <c:pt idx="95">
                  <c:v>0.25_0.55</c:v>
                </c:pt>
                <c:pt idx="96">
                  <c:v>0.25_0.6</c:v>
                </c:pt>
                <c:pt idx="97">
                  <c:v>0.25_0.65</c:v>
                </c:pt>
                <c:pt idx="98">
                  <c:v>0.25_0.7</c:v>
                </c:pt>
                <c:pt idx="99">
                  <c:v>0.25_0.75</c:v>
                </c:pt>
                <c:pt idx="100">
                  <c:v>0.25_0.8</c:v>
                </c:pt>
                <c:pt idx="101">
                  <c:v>0.25_0.85</c:v>
                </c:pt>
                <c:pt idx="102">
                  <c:v>0.25_0.9</c:v>
                </c:pt>
                <c:pt idx="103">
                  <c:v>0.25_0.95</c:v>
                </c:pt>
                <c:pt idx="104">
                  <c:v>0.25_1.0</c:v>
                </c:pt>
                <c:pt idx="105">
                  <c:v>0.3_0.35</c:v>
                </c:pt>
                <c:pt idx="106">
                  <c:v>0.3_0.4</c:v>
                </c:pt>
                <c:pt idx="107">
                  <c:v>0.3_0.45</c:v>
                </c:pt>
                <c:pt idx="108">
                  <c:v>0.3_0.5</c:v>
                </c:pt>
                <c:pt idx="109">
                  <c:v>0.3_0.55</c:v>
                </c:pt>
                <c:pt idx="110">
                  <c:v>0.3_0.6</c:v>
                </c:pt>
                <c:pt idx="111">
                  <c:v>0.3_0.65</c:v>
                </c:pt>
                <c:pt idx="112">
                  <c:v>0.3_0.7</c:v>
                </c:pt>
                <c:pt idx="113">
                  <c:v>0.3_0.75</c:v>
                </c:pt>
                <c:pt idx="114">
                  <c:v>0.3_0.8</c:v>
                </c:pt>
                <c:pt idx="115">
                  <c:v>0.3_0.85</c:v>
                </c:pt>
                <c:pt idx="116">
                  <c:v>0.3_0.9</c:v>
                </c:pt>
                <c:pt idx="117">
                  <c:v>0.3_0.95</c:v>
                </c:pt>
                <c:pt idx="118">
                  <c:v>0.3_1.0</c:v>
                </c:pt>
                <c:pt idx="119">
                  <c:v>0.35_0.4</c:v>
                </c:pt>
                <c:pt idx="120">
                  <c:v>0.35_0.45</c:v>
                </c:pt>
                <c:pt idx="121">
                  <c:v>0.35_0.5</c:v>
                </c:pt>
                <c:pt idx="122">
                  <c:v>0.35_0.55</c:v>
                </c:pt>
                <c:pt idx="123">
                  <c:v>0.35_0.6</c:v>
                </c:pt>
                <c:pt idx="124">
                  <c:v>0.35_0.65</c:v>
                </c:pt>
                <c:pt idx="125">
                  <c:v>0.35_0.7</c:v>
                </c:pt>
                <c:pt idx="126">
                  <c:v>0.35_0.75</c:v>
                </c:pt>
                <c:pt idx="127">
                  <c:v>0.35_0.8</c:v>
                </c:pt>
                <c:pt idx="128">
                  <c:v>0.35_0.85</c:v>
                </c:pt>
                <c:pt idx="129">
                  <c:v>0.35_0.9</c:v>
                </c:pt>
                <c:pt idx="130">
                  <c:v>0.35_0.95</c:v>
                </c:pt>
                <c:pt idx="131">
                  <c:v>0.35_1.0</c:v>
                </c:pt>
                <c:pt idx="132">
                  <c:v>0.4_0.45</c:v>
                </c:pt>
                <c:pt idx="133">
                  <c:v>0.4_0.5</c:v>
                </c:pt>
                <c:pt idx="134">
                  <c:v>0.4_0.55</c:v>
                </c:pt>
                <c:pt idx="135">
                  <c:v>0.4_0.6</c:v>
                </c:pt>
                <c:pt idx="136">
                  <c:v>0.4_0.65</c:v>
                </c:pt>
                <c:pt idx="137">
                  <c:v>0.4_0.7</c:v>
                </c:pt>
                <c:pt idx="138">
                  <c:v>0.4_0.75</c:v>
                </c:pt>
                <c:pt idx="139">
                  <c:v>0.4_0.8</c:v>
                </c:pt>
                <c:pt idx="140">
                  <c:v>0.4_0.85</c:v>
                </c:pt>
                <c:pt idx="141">
                  <c:v>0.4_0.9</c:v>
                </c:pt>
                <c:pt idx="142">
                  <c:v>0.4_0.95</c:v>
                </c:pt>
                <c:pt idx="143">
                  <c:v>0.4_1.0</c:v>
                </c:pt>
                <c:pt idx="144">
                  <c:v>0.45_0.5</c:v>
                </c:pt>
                <c:pt idx="145">
                  <c:v>0.45_0.55</c:v>
                </c:pt>
                <c:pt idx="146">
                  <c:v>0.45_0.6</c:v>
                </c:pt>
                <c:pt idx="147">
                  <c:v>0.45_0.65</c:v>
                </c:pt>
                <c:pt idx="148">
                  <c:v>0.45_0.7</c:v>
                </c:pt>
                <c:pt idx="149">
                  <c:v>0.45_0.75</c:v>
                </c:pt>
                <c:pt idx="150">
                  <c:v>0.45_0.8</c:v>
                </c:pt>
                <c:pt idx="151">
                  <c:v>0.45_0.85</c:v>
                </c:pt>
                <c:pt idx="152">
                  <c:v>0.45_0.9</c:v>
                </c:pt>
                <c:pt idx="153">
                  <c:v>0.45_0.95</c:v>
                </c:pt>
                <c:pt idx="154">
                  <c:v>0.45_1.0</c:v>
                </c:pt>
                <c:pt idx="155">
                  <c:v>0.5_0.55</c:v>
                </c:pt>
                <c:pt idx="156">
                  <c:v>0.5_0.6</c:v>
                </c:pt>
                <c:pt idx="157">
                  <c:v>0.5_0.65</c:v>
                </c:pt>
                <c:pt idx="158">
                  <c:v>0.5_0.7</c:v>
                </c:pt>
                <c:pt idx="159">
                  <c:v>0.5_0.75</c:v>
                </c:pt>
                <c:pt idx="160">
                  <c:v>0.5_0.8</c:v>
                </c:pt>
                <c:pt idx="161">
                  <c:v>0.5_0.85</c:v>
                </c:pt>
                <c:pt idx="162">
                  <c:v>0.5_0.9</c:v>
                </c:pt>
                <c:pt idx="163">
                  <c:v>0.5_0.95</c:v>
                </c:pt>
                <c:pt idx="164">
                  <c:v>0.5_1.0</c:v>
                </c:pt>
                <c:pt idx="165">
                  <c:v>0.55_0.6</c:v>
                </c:pt>
                <c:pt idx="166">
                  <c:v>0.55_0.65</c:v>
                </c:pt>
                <c:pt idx="167">
                  <c:v>0.55_0.7</c:v>
                </c:pt>
                <c:pt idx="168">
                  <c:v>0.55_0.75</c:v>
                </c:pt>
                <c:pt idx="169">
                  <c:v>0.55_0.8</c:v>
                </c:pt>
                <c:pt idx="170">
                  <c:v>0.55_0.85</c:v>
                </c:pt>
                <c:pt idx="171">
                  <c:v>0.55_0.9</c:v>
                </c:pt>
                <c:pt idx="172">
                  <c:v>0.55_0.95</c:v>
                </c:pt>
                <c:pt idx="173">
                  <c:v>0.55_1.0</c:v>
                </c:pt>
                <c:pt idx="174">
                  <c:v>0.6_0.65</c:v>
                </c:pt>
                <c:pt idx="175">
                  <c:v>0.6_0.7</c:v>
                </c:pt>
                <c:pt idx="176">
                  <c:v>0.6_0.75</c:v>
                </c:pt>
                <c:pt idx="177">
                  <c:v>0.6_0.8</c:v>
                </c:pt>
                <c:pt idx="178">
                  <c:v>0.6_0.85</c:v>
                </c:pt>
                <c:pt idx="179">
                  <c:v>0.6_0.9</c:v>
                </c:pt>
                <c:pt idx="180">
                  <c:v>0.6_0.95</c:v>
                </c:pt>
                <c:pt idx="181">
                  <c:v>0.6_1.0</c:v>
                </c:pt>
                <c:pt idx="182">
                  <c:v>0.65_0.7</c:v>
                </c:pt>
                <c:pt idx="183">
                  <c:v>0.65_0.75</c:v>
                </c:pt>
                <c:pt idx="184">
                  <c:v>0.65_0.8</c:v>
                </c:pt>
                <c:pt idx="185">
                  <c:v>0.65_0.85</c:v>
                </c:pt>
                <c:pt idx="186">
                  <c:v>0.65_0.9</c:v>
                </c:pt>
                <c:pt idx="187">
                  <c:v>0.65_0.95</c:v>
                </c:pt>
                <c:pt idx="188">
                  <c:v>0.65_1.0</c:v>
                </c:pt>
                <c:pt idx="189">
                  <c:v>0.7_0.75</c:v>
                </c:pt>
                <c:pt idx="190">
                  <c:v>0.7_0.8</c:v>
                </c:pt>
                <c:pt idx="191">
                  <c:v>0.7_0.85</c:v>
                </c:pt>
                <c:pt idx="192">
                  <c:v>0.7_0.9</c:v>
                </c:pt>
                <c:pt idx="193">
                  <c:v>0.7_0.95</c:v>
                </c:pt>
                <c:pt idx="194">
                  <c:v>0.7_1.0</c:v>
                </c:pt>
                <c:pt idx="195">
                  <c:v>0.75_0.8</c:v>
                </c:pt>
                <c:pt idx="196">
                  <c:v>0.75_0.85</c:v>
                </c:pt>
                <c:pt idx="197">
                  <c:v>0.75_0.9</c:v>
                </c:pt>
                <c:pt idx="198">
                  <c:v>0.75_0.95</c:v>
                </c:pt>
                <c:pt idx="199">
                  <c:v>0.75_1.0</c:v>
                </c:pt>
                <c:pt idx="200">
                  <c:v>0.8_0.85</c:v>
                </c:pt>
                <c:pt idx="201">
                  <c:v>0.8_0.9</c:v>
                </c:pt>
                <c:pt idx="202">
                  <c:v>0.8_0.95</c:v>
                </c:pt>
                <c:pt idx="203">
                  <c:v>0.8_1.0</c:v>
                </c:pt>
                <c:pt idx="204">
                  <c:v>0.85_0.9</c:v>
                </c:pt>
                <c:pt idx="205">
                  <c:v>0.85_0.95</c:v>
                </c:pt>
                <c:pt idx="206">
                  <c:v>0.85_1.0</c:v>
                </c:pt>
                <c:pt idx="207">
                  <c:v>0.9_0.95</c:v>
                </c:pt>
                <c:pt idx="208">
                  <c:v>0.9_1.0</c:v>
                </c:pt>
                <c:pt idx="209">
                  <c:v>0.95_1.0</c:v>
                </c:pt>
              </c:strCache>
            </c:strRef>
          </c:cat>
          <c:val>
            <c:numRef>
              <c:f>'FUZZY-MATCH'!$C$2:$C$211</c:f>
              <c:numCache>
                <c:formatCode>General</c:formatCode>
                <c:ptCount val="210"/>
                <c:pt idx="0">
                  <c:v>0.21179958300000001</c:v>
                </c:pt>
                <c:pt idx="1">
                  <c:v>0.211798766</c:v>
                </c:pt>
                <c:pt idx="2">
                  <c:v>0.28828939100000001</c:v>
                </c:pt>
                <c:pt idx="3">
                  <c:v>0.249435249</c:v>
                </c:pt>
                <c:pt idx="4">
                  <c:v>0.31239766200000002</c:v>
                </c:pt>
                <c:pt idx="5">
                  <c:v>0.244159285</c:v>
                </c:pt>
                <c:pt idx="6">
                  <c:v>0.332977886</c:v>
                </c:pt>
                <c:pt idx="7">
                  <c:v>0.36442037599999999</c:v>
                </c:pt>
                <c:pt idx="8">
                  <c:v>0.42045392700000001</c:v>
                </c:pt>
                <c:pt idx="9">
                  <c:v>0.43432082999999999</c:v>
                </c:pt>
                <c:pt idx="10">
                  <c:v>0.45213420199999999</c:v>
                </c:pt>
                <c:pt idx="11">
                  <c:v>0.439470843</c:v>
                </c:pt>
                <c:pt idx="12">
                  <c:v>0.50732725700000003</c:v>
                </c:pt>
                <c:pt idx="13">
                  <c:v>0.44288182399999998</c:v>
                </c:pt>
                <c:pt idx="14">
                  <c:v>0.44015572800000002</c:v>
                </c:pt>
                <c:pt idx="15">
                  <c:v>0.270836507</c:v>
                </c:pt>
                <c:pt idx="16">
                  <c:v>0.24133196900000001</c:v>
                </c:pt>
                <c:pt idx="17">
                  <c:v>0.241035267</c:v>
                </c:pt>
                <c:pt idx="18">
                  <c:v>0.22231125099999999</c:v>
                </c:pt>
                <c:pt idx="19">
                  <c:v>0.22231125099999999</c:v>
                </c:pt>
                <c:pt idx="20">
                  <c:v>-2.4896800000000002E-4</c:v>
                </c:pt>
                <c:pt idx="21">
                  <c:v>0.163007121</c:v>
                </c:pt>
                <c:pt idx="22">
                  <c:v>0.126011863</c:v>
                </c:pt>
                <c:pt idx="23">
                  <c:v>0.21326182099999999</c:v>
                </c:pt>
                <c:pt idx="24">
                  <c:v>0.179006848</c:v>
                </c:pt>
                <c:pt idx="25">
                  <c:v>0.28292494200000001</c:v>
                </c:pt>
                <c:pt idx="26">
                  <c:v>0.31663865499999999</c:v>
                </c:pt>
                <c:pt idx="27">
                  <c:v>0.37898585600000001</c:v>
                </c:pt>
                <c:pt idx="28">
                  <c:v>0.39380603400000003</c:v>
                </c:pt>
                <c:pt idx="29">
                  <c:v>0.42769269300000001</c:v>
                </c:pt>
                <c:pt idx="30">
                  <c:v>0.42142654000000002</c:v>
                </c:pt>
                <c:pt idx="31">
                  <c:v>0.49892578500000001</c:v>
                </c:pt>
                <c:pt idx="32">
                  <c:v>0.46179090099999998</c:v>
                </c:pt>
                <c:pt idx="33">
                  <c:v>0.46173269</c:v>
                </c:pt>
                <c:pt idx="34">
                  <c:v>0.39348895099999998</c:v>
                </c:pt>
                <c:pt idx="35">
                  <c:v>0.385011406</c:v>
                </c:pt>
                <c:pt idx="36">
                  <c:v>0.39458305900000001</c:v>
                </c:pt>
                <c:pt idx="37">
                  <c:v>0.39206479799999999</c:v>
                </c:pt>
                <c:pt idx="38">
                  <c:v>0.39206479799999999</c:v>
                </c:pt>
                <c:pt idx="39">
                  <c:v>0.16300778699999999</c:v>
                </c:pt>
                <c:pt idx="40">
                  <c:v>0.12601301500000001</c:v>
                </c:pt>
                <c:pt idx="41">
                  <c:v>0.21326328899999999</c:v>
                </c:pt>
                <c:pt idx="42">
                  <c:v>0.17901273500000001</c:v>
                </c:pt>
                <c:pt idx="43">
                  <c:v>0.28293925199999997</c:v>
                </c:pt>
                <c:pt idx="44">
                  <c:v>0.31665913299999998</c:v>
                </c:pt>
                <c:pt idx="45">
                  <c:v>0.379021524</c:v>
                </c:pt>
                <c:pt idx="46">
                  <c:v>0.39384448500000002</c:v>
                </c:pt>
                <c:pt idx="47">
                  <c:v>0.42779139999999999</c:v>
                </c:pt>
                <c:pt idx="48">
                  <c:v>0.42154276200000002</c:v>
                </c:pt>
                <c:pt idx="49">
                  <c:v>0.49904684999999999</c:v>
                </c:pt>
                <c:pt idx="50">
                  <c:v>0.46195127600000002</c:v>
                </c:pt>
                <c:pt idx="51">
                  <c:v>0.46189497899999998</c:v>
                </c:pt>
                <c:pt idx="52">
                  <c:v>0.39372721900000002</c:v>
                </c:pt>
                <c:pt idx="53">
                  <c:v>0.38525961399999997</c:v>
                </c:pt>
                <c:pt idx="54">
                  <c:v>0.39483443899999998</c:v>
                </c:pt>
                <c:pt idx="55">
                  <c:v>0.39232044500000002</c:v>
                </c:pt>
                <c:pt idx="56">
                  <c:v>0.39232044500000002</c:v>
                </c:pt>
                <c:pt idx="57">
                  <c:v>-4.5201099999999999E-4</c:v>
                </c:pt>
                <c:pt idx="58">
                  <c:v>0.12598601400000001</c:v>
                </c:pt>
                <c:pt idx="59">
                  <c:v>0.13198307500000001</c:v>
                </c:pt>
                <c:pt idx="60">
                  <c:v>0.24758279</c:v>
                </c:pt>
                <c:pt idx="61">
                  <c:v>0.282725901</c:v>
                </c:pt>
                <c:pt idx="62">
                  <c:v>0.34894813200000002</c:v>
                </c:pt>
                <c:pt idx="63">
                  <c:v>0.364266541</c:v>
                </c:pt>
                <c:pt idx="64">
                  <c:v>0.40227713399999998</c:v>
                </c:pt>
                <c:pt idx="65">
                  <c:v>0.39647200300000002</c:v>
                </c:pt>
                <c:pt idx="66">
                  <c:v>0.476247857</c:v>
                </c:pt>
                <c:pt idx="67">
                  <c:v>0.44069608900000001</c:v>
                </c:pt>
                <c:pt idx="68">
                  <c:v>0.44066375800000002</c:v>
                </c:pt>
                <c:pt idx="69">
                  <c:v>0.37628436999999998</c:v>
                </c:pt>
                <c:pt idx="70">
                  <c:v>0.36825495899999999</c:v>
                </c:pt>
                <c:pt idx="71">
                  <c:v>0.37892754200000001</c:v>
                </c:pt>
                <c:pt idx="72">
                  <c:v>0.376553425</c:v>
                </c:pt>
                <c:pt idx="73">
                  <c:v>0.376553425</c:v>
                </c:pt>
                <c:pt idx="74">
                  <c:v>0.12601282999999999</c:v>
                </c:pt>
                <c:pt idx="75">
                  <c:v>0.13209091000000001</c:v>
                </c:pt>
                <c:pt idx="76">
                  <c:v>0.24782300800000001</c:v>
                </c:pt>
                <c:pt idx="77">
                  <c:v>0.28305066600000001</c:v>
                </c:pt>
                <c:pt idx="78">
                  <c:v>0.34946021599999999</c:v>
                </c:pt>
                <c:pt idx="79">
                  <c:v>0.36480859700000001</c:v>
                </c:pt>
                <c:pt idx="80">
                  <c:v>0.403389106</c:v>
                </c:pt>
                <c:pt idx="81">
                  <c:v>0.39772574399999999</c:v>
                </c:pt>
                <c:pt idx="82">
                  <c:v>0.477504015</c:v>
                </c:pt>
                <c:pt idx="83">
                  <c:v>0.44227221</c:v>
                </c:pt>
                <c:pt idx="84">
                  <c:v>0.44225221300000001</c:v>
                </c:pt>
                <c:pt idx="85">
                  <c:v>0.37849922800000002</c:v>
                </c:pt>
                <c:pt idx="86">
                  <c:v>0.37055114</c:v>
                </c:pt>
                <c:pt idx="87">
                  <c:v>0.38125431799999998</c:v>
                </c:pt>
                <c:pt idx="88">
                  <c:v>0.37891207300000002</c:v>
                </c:pt>
                <c:pt idx="89">
                  <c:v>0.37891207300000002</c:v>
                </c:pt>
                <c:pt idx="90">
                  <c:v>8.1811061000000004E-2</c:v>
                </c:pt>
                <c:pt idx="91">
                  <c:v>0.211116304</c:v>
                </c:pt>
                <c:pt idx="92">
                  <c:v>0.24790241199999999</c:v>
                </c:pt>
                <c:pt idx="93">
                  <c:v>0.318516629</c:v>
                </c:pt>
                <c:pt idx="94">
                  <c:v>0.33438561300000003</c:v>
                </c:pt>
                <c:pt idx="95">
                  <c:v>0.37701034999999999</c:v>
                </c:pt>
                <c:pt idx="96">
                  <c:v>0.37170025600000001</c:v>
                </c:pt>
                <c:pt idx="97">
                  <c:v>0.45383125699999999</c:v>
                </c:pt>
                <c:pt idx="98">
                  <c:v>0.41999146199999998</c:v>
                </c:pt>
                <c:pt idx="99">
                  <c:v>0.41998110999999999</c:v>
                </c:pt>
                <c:pt idx="100">
                  <c:v>0.35974290799999997</c:v>
                </c:pt>
                <c:pt idx="101">
                  <c:v>0.352190004</c:v>
                </c:pt>
                <c:pt idx="102">
                  <c:v>0.36402841499999999</c:v>
                </c:pt>
                <c:pt idx="103">
                  <c:v>0.36180234</c:v>
                </c:pt>
                <c:pt idx="104">
                  <c:v>0.36180234</c:v>
                </c:pt>
                <c:pt idx="105">
                  <c:v>0.152909935</c:v>
                </c:pt>
                <c:pt idx="106">
                  <c:v>0.19226906299999999</c:v>
                </c:pt>
                <c:pt idx="107">
                  <c:v>0.26986808400000001</c:v>
                </c:pt>
                <c:pt idx="108">
                  <c:v>0.28657185699999999</c:v>
                </c:pt>
                <c:pt idx="109">
                  <c:v>0.33545415099999998</c:v>
                </c:pt>
                <c:pt idx="110">
                  <c:v>0.33061448399999999</c:v>
                </c:pt>
                <c:pt idx="111">
                  <c:v>0.41656220300000002</c:v>
                </c:pt>
                <c:pt idx="112">
                  <c:v>0.38475399500000002</c:v>
                </c:pt>
                <c:pt idx="113">
                  <c:v>0.38474935500000002</c:v>
                </c:pt>
                <c:pt idx="114">
                  <c:v>0.32967291399999998</c:v>
                </c:pt>
                <c:pt idx="115">
                  <c:v>0.32268486800000001</c:v>
                </c:pt>
                <c:pt idx="116">
                  <c:v>0.33629482599999999</c:v>
                </c:pt>
                <c:pt idx="117">
                  <c:v>0.33422769499999999</c:v>
                </c:pt>
                <c:pt idx="118">
                  <c:v>0.33422769499999999</c:v>
                </c:pt>
                <c:pt idx="119">
                  <c:v>4.5605172999999999E-2</c:v>
                </c:pt>
                <c:pt idx="120">
                  <c:v>0.144240853</c:v>
                </c:pt>
                <c:pt idx="121">
                  <c:v>0.16330334799999999</c:v>
                </c:pt>
                <c:pt idx="122">
                  <c:v>0.229558928</c:v>
                </c:pt>
                <c:pt idx="123">
                  <c:v>0.22589342900000001</c:v>
                </c:pt>
                <c:pt idx="124">
                  <c:v>0.322401883</c:v>
                </c:pt>
                <c:pt idx="125">
                  <c:v>0.29581846299999998</c:v>
                </c:pt>
                <c:pt idx="126">
                  <c:v>0.295815889</c:v>
                </c:pt>
                <c:pt idx="127">
                  <c:v>0.25358566900000001</c:v>
                </c:pt>
                <c:pt idx="128">
                  <c:v>0.24794437899999999</c:v>
                </c:pt>
                <c:pt idx="129">
                  <c:v>0.266053447</c:v>
                </c:pt>
                <c:pt idx="130">
                  <c:v>0.26435013099999999</c:v>
                </c:pt>
                <c:pt idx="131">
                  <c:v>0.26435013099999999</c:v>
                </c:pt>
                <c:pt idx="132">
                  <c:v>0.104988185</c:v>
                </c:pt>
                <c:pt idx="133">
                  <c:v>0.124875529</c:v>
                </c:pt>
                <c:pt idx="134">
                  <c:v>0.19725664600000001</c:v>
                </c:pt>
                <c:pt idx="135">
                  <c:v>0.19400366099999999</c:v>
                </c:pt>
                <c:pt idx="136">
                  <c:v>0.29401785699999999</c:v>
                </c:pt>
                <c:pt idx="137">
                  <c:v>0.26920118799999998</c:v>
                </c:pt>
                <c:pt idx="138">
                  <c:v>0.269199032</c:v>
                </c:pt>
                <c:pt idx="139">
                  <c:v>0.23112059800000001</c:v>
                </c:pt>
                <c:pt idx="140">
                  <c:v>0.225903254</c:v>
                </c:pt>
                <c:pt idx="141">
                  <c:v>0.24541373399999999</c:v>
                </c:pt>
                <c:pt idx="142">
                  <c:v>0.24382314199999999</c:v>
                </c:pt>
                <c:pt idx="143">
                  <c:v>0.24382314199999999</c:v>
                </c:pt>
                <c:pt idx="144">
                  <c:v>2.0807083000000001E-2</c:v>
                </c:pt>
                <c:pt idx="145">
                  <c:v>0.11154840000000001</c:v>
                </c:pt>
                <c:pt idx="146">
                  <c:v>0.109515892</c:v>
                </c:pt>
                <c:pt idx="147">
                  <c:v>0.219493038</c:v>
                </c:pt>
                <c:pt idx="148">
                  <c:v>0.19972145799999999</c:v>
                </c:pt>
                <c:pt idx="149">
                  <c:v>0.199719594</c:v>
                </c:pt>
                <c:pt idx="150">
                  <c:v>0.17304518899999999</c:v>
                </c:pt>
                <c:pt idx="151">
                  <c:v>0.16896408800000001</c:v>
                </c:pt>
                <c:pt idx="152">
                  <c:v>0.19221940300000001</c:v>
                </c:pt>
                <c:pt idx="153">
                  <c:v>0.190926398</c:v>
                </c:pt>
                <c:pt idx="154">
                  <c:v>0.190926398</c:v>
                </c:pt>
                <c:pt idx="155">
                  <c:v>9.3509376000000005E-2</c:v>
                </c:pt>
                <c:pt idx="156">
                  <c:v>9.1761797000000006E-2</c:v>
                </c:pt>
                <c:pt idx="157">
                  <c:v>0.203965911</c:v>
                </c:pt>
                <c:pt idx="158">
                  <c:v>0.18533301199999999</c:v>
                </c:pt>
                <c:pt idx="159">
                  <c:v>0.18533117599999999</c:v>
                </c:pt>
                <c:pt idx="160">
                  <c:v>0.16114577599999999</c:v>
                </c:pt>
                <c:pt idx="161">
                  <c:v>0.15730787099999999</c:v>
                </c:pt>
                <c:pt idx="162">
                  <c:v>0.181357618</c:v>
                </c:pt>
                <c:pt idx="163">
                  <c:v>0.18012760799999999</c:v>
                </c:pt>
                <c:pt idx="164">
                  <c:v>0.18012760799999999</c:v>
                </c:pt>
                <c:pt idx="165">
                  <c:v>-1.810217E-3</c:v>
                </c:pt>
                <c:pt idx="166">
                  <c:v>0.122960288</c:v>
                </c:pt>
                <c:pt idx="167">
                  <c:v>0.11082344399999999</c:v>
                </c:pt>
                <c:pt idx="168">
                  <c:v>0.110821853</c:v>
                </c:pt>
                <c:pt idx="169">
                  <c:v>0.100323052</c:v>
                </c:pt>
                <c:pt idx="170">
                  <c:v>9.7795498999999994E-2</c:v>
                </c:pt>
                <c:pt idx="171">
                  <c:v>0.126072563</c:v>
                </c:pt>
                <c:pt idx="172">
                  <c:v>0.12517837500000001</c:v>
                </c:pt>
                <c:pt idx="173">
                  <c:v>0.12517837500000001</c:v>
                </c:pt>
                <c:pt idx="174">
                  <c:v>0.122980355</c:v>
                </c:pt>
                <c:pt idx="175">
                  <c:v>0.11084637999999999</c:v>
                </c:pt>
                <c:pt idx="176">
                  <c:v>0.11084482499999999</c:v>
                </c:pt>
                <c:pt idx="177">
                  <c:v>0.100352462</c:v>
                </c:pt>
                <c:pt idx="178">
                  <c:v>9.782573E-2</c:v>
                </c:pt>
                <c:pt idx="179">
                  <c:v>0.12610368399999999</c:v>
                </c:pt>
                <c:pt idx="180">
                  <c:v>0.125209761</c:v>
                </c:pt>
                <c:pt idx="181">
                  <c:v>0.125209761</c:v>
                </c:pt>
                <c:pt idx="182">
                  <c:v>-2.0988679999999998E-3</c:v>
                </c:pt>
                <c:pt idx="183">
                  <c:v>-2.1005080000000001E-3</c:v>
                </c:pt>
                <c:pt idx="184">
                  <c:v>1.0579277E-2</c:v>
                </c:pt>
                <c:pt idx="185">
                  <c:v>1.0171872E-2</c:v>
                </c:pt>
                <c:pt idx="186">
                  <c:v>4.5152949999999997E-2</c:v>
                </c:pt>
                <c:pt idx="187">
                  <c:v>4.4789027000000002E-2</c:v>
                </c:pt>
                <c:pt idx="188">
                  <c:v>4.4789027000000002E-2</c:v>
                </c:pt>
                <c:pt idx="189">
                  <c:v>-2.0775670000000002E-3</c:v>
                </c:pt>
                <c:pt idx="190">
                  <c:v>1.0608655999999999E-2</c:v>
                </c:pt>
                <c:pt idx="191">
                  <c:v>1.0202068999999999E-2</c:v>
                </c:pt>
                <c:pt idx="192">
                  <c:v>4.5184149999999999E-2</c:v>
                </c:pt>
                <c:pt idx="193">
                  <c:v>4.4820490999999997E-2</c:v>
                </c:pt>
                <c:pt idx="194">
                  <c:v>4.4820490999999997E-2</c:v>
                </c:pt>
                <c:pt idx="195">
                  <c:v>1.0610710000000001E-2</c:v>
                </c:pt>
                <c:pt idx="196">
                  <c:v>1.0204179000000001E-2</c:v>
                </c:pt>
                <c:pt idx="197">
                  <c:v>4.5186331000000003E-2</c:v>
                </c:pt>
                <c:pt idx="198">
                  <c:v>4.4822690999999998E-2</c:v>
                </c:pt>
                <c:pt idx="199">
                  <c:v>4.4822690999999998E-2</c:v>
                </c:pt>
                <c:pt idx="200">
                  <c:v>-2.7067739999999999E-3</c:v>
                </c:pt>
                <c:pt idx="201">
                  <c:v>3.3318836999999997E-2</c:v>
                </c:pt>
                <c:pt idx="202">
                  <c:v>3.3037806000000003E-2</c:v>
                </c:pt>
                <c:pt idx="203">
                  <c:v>3.3037806000000003E-2</c:v>
                </c:pt>
                <c:pt idx="204">
                  <c:v>3.3321290000000003E-2</c:v>
                </c:pt>
                <c:pt idx="205">
                  <c:v>3.3040278999999999E-2</c:v>
                </c:pt>
                <c:pt idx="206">
                  <c:v>3.3040278999999999E-2</c:v>
                </c:pt>
                <c:pt idx="207">
                  <c:v>-2.90245E-3</c:v>
                </c:pt>
                <c:pt idx="208">
                  <c:v>-2.90245E-3</c:v>
                </c:pt>
                <c:pt idx="209">
                  <c:v>-2.9008229999999999E-3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B9-41D7-9C23-361238023ECA}"/>
            </c:ext>
          </c:extLst>
        </c:ser>
        <c:ser>
          <c:idx val="2"/>
          <c:order val="2"/>
          <c:tx>
            <c:v>MCC-1</c:v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89"/>
            <c:marker>
              <c:symbol val="circle"/>
              <c:size val="10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6B9-41D7-9C23-361238023ECA}"/>
              </c:ext>
            </c:extLst>
          </c:dPt>
          <c:dLbls>
            <c:dLbl>
              <c:idx val="189"/>
              <c:layout>
                <c:manualLayout>
                  <c:x val="-2.4008625315887648E-2"/>
                  <c:y val="-0.1630546955624355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dirty="0">
                        <a:solidFill>
                          <a:sysClr val="windowText" lastClr="000000"/>
                        </a:solidFill>
                      </a:rPr>
                      <a:t>t</a:t>
                    </a:r>
                    <a:r>
                      <a:rPr lang="en-US" sz="1100" baseline="-25000" dirty="0">
                        <a:solidFill>
                          <a:sysClr val="windowText" lastClr="000000"/>
                        </a:solidFill>
                      </a:rPr>
                      <a:t>1</a:t>
                    </a:r>
                    <a:r>
                      <a:rPr lang="en-US" sz="1100" dirty="0">
                        <a:solidFill>
                          <a:sysClr val="windowText" lastClr="000000"/>
                        </a:solidFill>
                      </a:rPr>
                      <a:t> = 0.7</a:t>
                    </a:r>
                    <a:r>
                      <a:rPr lang="en-US" sz="1100" baseline="0" dirty="0">
                        <a:solidFill>
                          <a:sysClr val="windowText" lastClr="000000"/>
                        </a:solidFill>
                      </a:rPr>
                      <a:t>, t</a:t>
                    </a:r>
                    <a:r>
                      <a:rPr lang="en-US" sz="1100" baseline="-25000" dirty="0">
                        <a:solidFill>
                          <a:sysClr val="windowText" lastClr="000000"/>
                        </a:solidFill>
                      </a:rPr>
                      <a:t>2</a:t>
                    </a:r>
                    <a:r>
                      <a:rPr lang="en-US" sz="1100" baseline="0" dirty="0">
                        <a:solidFill>
                          <a:sysClr val="windowText" lastClr="000000"/>
                        </a:solidFill>
                      </a:rPr>
                      <a:t>=0.75</a:t>
                    </a:r>
                    <a:r>
                      <a:rPr lang="en-US" sz="1100" dirty="0">
                        <a:solidFill>
                          <a:sysClr val="windowText" lastClr="000000"/>
                        </a:solidFill>
                      </a:rPr>
                      <a:t> =&gt; C</a:t>
                    </a:r>
                    <a:r>
                      <a:rPr lang="en-US" sz="1100" baseline="-25000" dirty="0">
                        <a:solidFill>
                          <a:sysClr val="windowText" lastClr="000000"/>
                        </a:solidFill>
                      </a:rPr>
                      <a:t>0</a:t>
                    </a:r>
                    <a:r>
                      <a:rPr lang="en-US" sz="1100" dirty="0">
                        <a:solidFill>
                          <a:sysClr val="windowText" lastClr="000000"/>
                        </a:solidFill>
                      </a:rPr>
                      <a:t> (</a:t>
                    </a:r>
                    <a:r>
                      <a:rPr lang="en-US" sz="1100" b="0" i="0" u="none" strike="noStrike" baseline="0" dirty="0">
                        <a:solidFill>
                          <a:sysClr val="windowText" lastClr="000000"/>
                        </a:solidFill>
                        <a:effectLst/>
                      </a:rPr>
                      <a:t>0.3537</a:t>
                    </a:r>
                    <a:r>
                      <a:rPr lang="en-US" sz="1100" b="0" i="0" u="none" strike="noStrike" baseline="0" dirty="0">
                        <a:solidFill>
                          <a:sysClr val="windowText" lastClr="000000"/>
                        </a:solidFill>
                      </a:rPr>
                      <a:t> ), C</a:t>
                    </a:r>
                    <a:r>
                      <a:rPr lang="en-US" sz="1100" b="0" i="0" u="none" strike="noStrike" baseline="-25000" dirty="0">
                        <a:solidFill>
                          <a:sysClr val="windowText" lastClr="000000"/>
                        </a:solidFill>
                      </a:rPr>
                      <a:t>0.5</a:t>
                    </a:r>
                    <a:r>
                      <a:rPr lang="en-US" sz="1100" b="0" i="0" u="none" strike="noStrike" baseline="0" dirty="0">
                        <a:solidFill>
                          <a:sysClr val="windowText" lastClr="000000"/>
                        </a:solidFill>
                      </a:rPr>
                      <a:t> (</a:t>
                    </a:r>
                    <a:r>
                      <a:rPr lang="en-US" sz="1100" b="0" i="0" u="none" strike="noStrike" baseline="0" dirty="0">
                        <a:solidFill>
                          <a:sysClr val="windowText" lastClr="000000"/>
                        </a:solidFill>
                        <a:effectLst/>
                      </a:rPr>
                      <a:t>-0.00208), C</a:t>
                    </a:r>
                    <a:r>
                      <a:rPr lang="en-US" sz="1100" b="0" i="0" u="none" strike="noStrike" baseline="-25000" dirty="0">
                        <a:solidFill>
                          <a:sysClr val="windowText" lastClr="000000"/>
                        </a:solidFill>
                        <a:effectLst/>
                      </a:rPr>
                      <a:t>1</a:t>
                    </a:r>
                    <a:r>
                      <a:rPr lang="en-US" sz="1100" b="0" i="0" u="none" strike="noStrike" baseline="0" dirty="0">
                        <a:solidFill>
                          <a:sysClr val="windowText" lastClr="000000"/>
                        </a:solidFill>
                        <a:effectLst/>
                      </a:rPr>
                      <a:t> (0.301477</a:t>
                    </a:r>
                    <a:r>
                      <a:rPr lang="en-US" sz="1100" b="0" i="0" u="none" strike="noStrike" baseline="0" dirty="0">
                        <a:solidFill>
                          <a:sysClr val="windowText" lastClr="000000"/>
                        </a:solidFill>
                      </a:rPr>
                      <a:t>)</a:t>
                    </a:r>
                    <a:endParaRPr lang="en-US" sz="1100" dirty="0">
                      <a:solidFill>
                        <a:sysClr val="windowText" lastClr="000000"/>
                      </a:solidFill>
                    </a:endParaRPr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5377211212910653"/>
                      <c:h val="9.544509722662376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6B9-41D7-9C23-361238023EC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'FUZZY-MATCH'!$A$2:$A$211</c:f>
              <c:strCache>
                <c:ptCount val="210"/>
                <c:pt idx="0">
                  <c:v>0.0_0.05</c:v>
                </c:pt>
                <c:pt idx="1">
                  <c:v>0.0_0.1</c:v>
                </c:pt>
                <c:pt idx="2">
                  <c:v>0.0_0.15</c:v>
                </c:pt>
                <c:pt idx="3">
                  <c:v>0.0_0.2</c:v>
                </c:pt>
                <c:pt idx="4">
                  <c:v>0.0_0.25</c:v>
                </c:pt>
                <c:pt idx="5">
                  <c:v>0.0_0.3</c:v>
                </c:pt>
                <c:pt idx="6">
                  <c:v>0.0_0.35</c:v>
                </c:pt>
                <c:pt idx="7">
                  <c:v>0.0_0.4</c:v>
                </c:pt>
                <c:pt idx="8">
                  <c:v>0.0_0.45</c:v>
                </c:pt>
                <c:pt idx="9">
                  <c:v>0.0_0.5</c:v>
                </c:pt>
                <c:pt idx="10">
                  <c:v>0.0_0.55</c:v>
                </c:pt>
                <c:pt idx="11">
                  <c:v>0.0_0.6</c:v>
                </c:pt>
                <c:pt idx="12">
                  <c:v>0.0_0.65</c:v>
                </c:pt>
                <c:pt idx="13">
                  <c:v>0.0_0.7</c:v>
                </c:pt>
                <c:pt idx="14">
                  <c:v>0.0_0.75</c:v>
                </c:pt>
                <c:pt idx="15">
                  <c:v>0.0_0.8</c:v>
                </c:pt>
                <c:pt idx="16">
                  <c:v>0.0_0.85</c:v>
                </c:pt>
                <c:pt idx="17">
                  <c:v>0.0_0.9</c:v>
                </c:pt>
                <c:pt idx="18">
                  <c:v>0.0_0.95</c:v>
                </c:pt>
                <c:pt idx="19">
                  <c:v>0.0_1.0</c:v>
                </c:pt>
                <c:pt idx="20">
                  <c:v>0.05_0.1</c:v>
                </c:pt>
                <c:pt idx="21">
                  <c:v>0.05_0.15</c:v>
                </c:pt>
                <c:pt idx="22">
                  <c:v>0.05_0.2</c:v>
                </c:pt>
                <c:pt idx="23">
                  <c:v>0.05_0.25</c:v>
                </c:pt>
                <c:pt idx="24">
                  <c:v>0.05_0.3</c:v>
                </c:pt>
                <c:pt idx="25">
                  <c:v>0.05_0.35</c:v>
                </c:pt>
                <c:pt idx="26">
                  <c:v>0.05_0.4</c:v>
                </c:pt>
                <c:pt idx="27">
                  <c:v>0.05_0.45</c:v>
                </c:pt>
                <c:pt idx="28">
                  <c:v>0.05_0.5</c:v>
                </c:pt>
                <c:pt idx="29">
                  <c:v>0.05_0.55</c:v>
                </c:pt>
                <c:pt idx="30">
                  <c:v>0.05_0.6</c:v>
                </c:pt>
                <c:pt idx="31">
                  <c:v>0.05_0.65</c:v>
                </c:pt>
                <c:pt idx="32">
                  <c:v>0.05_0.7</c:v>
                </c:pt>
                <c:pt idx="33">
                  <c:v>0.05_0.75</c:v>
                </c:pt>
                <c:pt idx="34">
                  <c:v>0.05_0.8</c:v>
                </c:pt>
                <c:pt idx="35">
                  <c:v>0.05_0.85</c:v>
                </c:pt>
                <c:pt idx="36">
                  <c:v>0.05_0.9</c:v>
                </c:pt>
                <c:pt idx="37">
                  <c:v>0.05_0.95</c:v>
                </c:pt>
                <c:pt idx="38">
                  <c:v>0.05_1.0</c:v>
                </c:pt>
                <c:pt idx="39">
                  <c:v>0.1_0.15</c:v>
                </c:pt>
                <c:pt idx="40">
                  <c:v>0.1_0.2</c:v>
                </c:pt>
                <c:pt idx="41">
                  <c:v>0.1_0.25</c:v>
                </c:pt>
                <c:pt idx="42">
                  <c:v>0.1_0.3</c:v>
                </c:pt>
                <c:pt idx="43">
                  <c:v>0.1_0.35</c:v>
                </c:pt>
                <c:pt idx="44">
                  <c:v>0.1_0.4</c:v>
                </c:pt>
                <c:pt idx="45">
                  <c:v>0.1_0.45</c:v>
                </c:pt>
                <c:pt idx="46">
                  <c:v>0.1_0.5</c:v>
                </c:pt>
                <c:pt idx="47">
                  <c:v>0.1_0.55</c:v>
                </c:pt>
                <c:pt idx="48">
                  <c:v>0.1_0.6</c:v>
                </c:pt>
                <c:pt idx="49">
                  <c:v>0.1_0.65</c:v>
                </c:pt>
                <c:pt idx="50">
                  <c:v>0.1_0.7</c:v>
                </c:pt>
                <c:pt idx="51">
                  <c:v>0.1_0.75</c:v>
                </c:pt>
                <c:pt idx="52">
                  <c:v>0.1_0.8</c:v>
                </c:pt>
                <c:pt idx="53">
                  <c:v>0.1_0.85</c:v>
                </c:pt>
                <c:pt idx="54">
                  <c:v>0.1_0.9</c:v>
                </c:pt>
                <c:pt idx="55">
                  <c:v>0.1_0.95</c:v>
                </c:pt>
                <c:pt idx="56">
                  <c:v>0.1_1.0</c:v>
                </c:pt>
                <c:pt idx="57">
                  <c:v>0.15_0.2</c:v>
                </c:pt>
                <c:pt idx="58">
                  <c:v>0.15_0.25</c:v>
                </c:pt>
                <c:pt idx="59">
                  <c:v>0.15_0.3</c:v>
                </c:pt>
                <c:pt idx="60">
                  <c:v>0.15_0.35</c:v>
                </c:pt>
                <c:pt idx="61">
                  <c:v>0.15_0.4</c:v>
                </c:pt>
                <c:pt idx="62">
                  <c:v>0.15_0.45</c:v>
                </c:pt>
                <c:pt idx="63">
                  <c:v>0.15_0.5</c:v>
                </c:pt>
                <c:pt idx="64">
                  <c:v>0.15_0.55</c:v>
                </c:pt>
                <c:pt idx="65">
                  <c:v>0.15_0.6</c:v>
                </c:pt>
                <c:pt idx="66">
                  <c:v>0.15_0.65</c:v>
                </c:pt>
                <c:pt idx="67">
                  <c:v>0.15_0.7</c:v>
                </c:pt>
                <c:pt idx="68">
                  <c:v>0.15_0.75</c:v>
                </c:pt>
                <c:pt idx="69">
                  <c:v>0.15_0.8</c:v>
                </c:pt>
                <c:pt idx="70">
                  <c:v>0.15_0.85</c:v>
                </c:pt>
                <c:pt idx="71">
                  <c:v>0.15_0.9</c:v>
                </c:pt>
                <c:pt idx="72">
                  <c:v>0.15_0.95</c:v>
                </c:pt>
                <c:pt idx="73">
                  <c:v>0.15_1.0</c:v>
                </c:pt>
                <c:pt idx="74">
                  <c:v>0.2_0.25</c:v>
                </c:pt>
                <c:pt idx="75">
                  <c:v>0.2_0.3</c:v>
                </c:pt>
                <c:pt idx="76">
                  <c:v>0.2_0.35</c:v>
                </c:pt>
                <c:pt idx="77">
                  <c:v>0.2_0.4</c:v>
                </c:pt>
                <c:pt idx="78">
                  <c:v>0.2_0.45</c:v>
                </c:pt>
                <c:pt idx="79">
                  <c:v>0.2_0.5</c:v>
                </c:pt>
                <c:pt idx="80">
                  <c:v>0.2_0.55</c:v>
                </c:pt>
                <c:pt idx="81">
                  <c:v>0.2_0.6</c:v>
                </c:pt>
                <c:pt idx="82">
                  <c:v>0.2_0.65</c:v>
                </c:pt>
                <c:pt idx="83">
                  <c:v>0.2_0.7</c:v>
                </c:pt>
                <c:pt idx="84">
                  <c:v>0.2_0.75</c:v>
                </c:pt>
                <c:pt idx="85">
                  <c:v>0.2_0.8</c:v>
                </c:pt>
                <c:pt idx="86">
                  <c:v>0.2_0.85</c:v>
                </c:pt>
                <c:pt idx="87">
                  <c:v>0.2_0.9</c:v>
                </c:pt>
                <c:pt idx="88">
                  <c:v>0.2_0.95</c:v>
                </c:pt>
                <c:pt idx="89">
                  <c:v>0.2_1.0</c:v>
                </c:pt>
                <c:pt idx="90">
                  <c:v>0.25_0.3</c:v>
                </c:pt>
                <c:pt idx="91">
                  <c:v>0.25_0.35</c:v>
                </c:pt>
                <c:pt idx="92">
                  <c:v>0.25_0.4</c:v>
                </c:pt>
                <c:pt idx="93">
                  <c:v>0.25_0.45</c:v>
                </c:pt>
                <c:pt idx="94">
                  <c:v>0.25_0.5</c:v>
                </c:pt>
                <c:pt idx="95">
                  <c:v>0.25_0.55</c:v>
                </c:pt>
                <c:pt idx="96">
                  <c:v>0.25_0.6</c:v>
                </c:pt>
                <c:pt idx="97">
                  <c:v>0.25_0.65</c:v>
                </c:pt>
                <c:pt idx="98">
                  <c:v>0.25_0.7</c:v>
                </c:pt>
                <c:pt idx="99">
                  <c:v>0.25_0.75</c:v>
                </c:pt>
                <c:pt idx="100">
                  <c:v>0.25_0.8</c:v>
                </c:pt>
                <c:pt idx="101">
                  <c:v>0.25_0.85</c:v>
                </c:pt>
                <c:pt idx="102">
                  <c:v>0.25_0.9</c:v>
                </c:pt>
                <c:pt idx="103">
                  <c:v>0.25_0.95</c:v>
                </c:pt>
                <c:pt idx="104">
                  <c:v>0.25_1.0</c:v>
                </c:pt>
                <c:pt idx="105">
                  <c:v>0.3_0.35</c:v>
                </c:pt>
                <c:pt idx="106">
                  <c:v>0.3_0.4</c:v>
                </c:pt>
                <c:pt idx="107">
                  <c:v>0.3_0.45</c:v>
                </c:pt>
                <c:pt idx="108">
                  <c:v>0.3_0.5</c:v>
                </c:pt>
                <c:pt idx="109">
                  <c:v>0.3_0.55</c:v>
                </c:pt>
                <c:pt idx="110">
                  <c:v>0.3_0.6</c:v>
                </c:pt>
                <c:pt idx="111">
                  <c:v>0.3_0.65</c:v>
                </c:pt>
                <c:pt idx="112">
                  <c:v>0.3_0.7</c:v>
                </c:pt>
                <c:pt idx="113">
                  <c:v>0.3_0.75</c:v>
                </c:pt>
                <c:pt idx="114">
                  <c:v>0.3_0.8</c:v>
                </c:pt>
                <c:pt idx="115">
                  <c:v>0.3_0.85</c:v>
                </c:pt>
                <c:pt idx="116">
                  <c:v>0.3_0.9</c:v>
                </c:pt>
                <c:pt idx="117">
                  <c:v>0.3_0.95</c:v>
                </c:pt>
                <c:pt idx="118">
                  <c:v>0.3_1.0</c:v>
                </c:pt>
                <c:pt idx="119">
                  <c:v>0.35_0.4</c:v>
                </c:pt>
                <c:pt idx="120">
                  <c:v>0.35_0.45</c:v>
                </c:pt>
                <c:pt idx="121">
                  <c:v>0.35_0.5</c:v>
                </c:pt>
                <c:pt idx="122">
                  <c:v>0.35_0.55</c:v>
                </c:pt>
                <c:pt idx="123">
                  <c:v>0.35_0.6</c:v>
                </c:pt>
                <c:pt idx="124">
                  <c:v>0.35_0.65</c:v>
                </c:pt>
                <c:pt idx="125">
                  <c:v>0.35_0.7</c:v>
                </c:pt>
                <c:pt idx="126">
                  <c:v>0.35_0.75</c:v>
                </c:pt>
                <c:pt idx="127">
                  <c:v>0.35_0.8</c:v>
                </c:pt>
                <c:pt idx="128">
                  <c:v>0.35_0.85</c:v>
                </c:pt>
                <c:pt idx="129">
                  <c:v>0.35_0.9</c:v>
                </c:pt>
                <c:pt idx="130">
                  <c:v>0.35_0.95</c:v>
                </c:pt>
                <c:pt idx="131">
                  <c:v>0.35_1.0</c:v>
                </c:pt>
                <c:pt idx="132">
                  <c:v>0.4_0.45</c:v>
                </c:pt>
                <c:pt idx="133">
                  <c:v>0.4_0.5</c:v>
                </c:pt>
                <c:pt idx="134">
                  <c:v>0.4_0.55</c:v>
                </c:pt>
                <c:pt idx="135">
                  <c:v>0.4_0.6</c:v>
                </c:pt>
                <c:pt idx="136">
                  <c:v>0.4_0.65</c:v>
                </c:pt>
                <c:pt idx="137">
                  <c:v>0.4_0.7</c:v>
                </c:pt>
                <c:pt idx="138">
                  <c:v>0.4_0.75</c:v>
                </c:pt>
                <c:pt idx="139">
                  <c:v>0.4_0.8</c:v>
                </c:pt>
                <c:pt idx="140">
                  <c:v>0.4_0.85</c:v>
                </c:pt>
                <c:pt idx="141">
                  <c:v>0.4_0.9</c:v>
                </c:pt>
                <c:pt idx="142">
                  <c:v>0.4_0.95</c:v>
                </c:pt>
                <c:pt idx="143">
                  <c:v>0.4_1.0</c:v>
                </c:pt>
                <c:pt idx="144">
                  <c:v>0.45_0.5</c:v>
                </c:pt>
                <c:pt idx="145">
                  <c:v>0.45_0.55</c:v>
                </c:pt>
                <c:pt idx="146">
                  <c:v>0.45_0.6</c:v>
                </c:pt>
                <c:pt idx="147">
                  <c:v>0.45_0.65</c:v>
                </c:pt>
                <c:pt idx="148">
                  <c:v>0.45_0.7</c:v>
                </c:pt>
                <c:pt idx="149">
                  <c:v>0.45_0.75</c:v>
                </c:pt>
                <c:pt idx="150">
                  <c:v>0.45_0.8</c:v>
                </c:pt>
                <c:pt idx="151">
                  <c:v>0.45_0.85</c:v>
                </c:pt>
                <c:pt idx="152">
                  <c:v>0.45_0.9</c:v>
                </c:pt>
                <c:pt idx="153">
                  <c:v>0.45_0.95</c:v>
                </c:pt>
                <c:pt idx="154">
                  <c:v>0.45_1.0</c:v>
                </c:pt>
                <c:pt idx="155">
                  <c:v>0.5_0.55</c:v>
                </c:pt>
                <c:pt idx="156">
                  <c:v>0.5_0.6</c:v>
                </c:pt>
                <c:pt idx="157">
                  <c:v>0.5_0.65</c:v>
                </c:pt>
                <c:pt idx="158">
                  <c:v>0.5_0.7</c:v>
                </c:pt>
                <c:pt idx="159">
                  <c:v>0.5_0.75</c:v>
                </c:pt>
                <c:pt idx="160">
                  <c:v>0.5_0.8</c:v>
                </c:pt>
                <c:pt idx="161">
                  <c:v>0.5_0.85</c:v>
                </c:pt>
                <c:pt idx="162">
                  <c:v>0.5_0.9</c:v>
                </c:pt>
                <c:pt idx="163">
                  <c:v>0.5_0.95</c:v>
                </c:pt>
                <c:pt idx="164">
                  <c:v>0.5_1.0</c:v>
                </c:pt>
                <c:pt idx="165">
                  <c:v>0.55_0.6</c:v>
                </c:pt>
                <c:pt idx="166">
                  <c:v>0.55_0.65</c:v>
                </c:pt>
                <c:pt idx="167">
                  <c:v>0.55_0.7</c:v>
                </c:pt>
                <c:pt idx="168">
                  <c:v>0.55_0.75</c:v>
                </c:pt>
                <c:pt idx="169">
                  <c:v>0.55_0.8</c:v>
                </c:pt>
                <c:pt idx="170">
                  <c:v>0.55_0.85</c:v>
                </c:pt>
                <c:pt idx="171">
                  <c:v>0.55_0.9</c:v>
                </c:pt>
                <c:pt idx="172">
                  <c:v>0.55_0.95</c:v>
                </c:pt>
                <c:pt idx="173">
                  <c:v>0.55_1.0</c:v>
                </c:pt>
                <c:pt idx="174">
                  <c:v>0.6_0.65</c:v>
                </c:pt>
                <c:pt idx="175">
                  <c:v>0.6_0.7</c:v>
                </c:pt>
                <c:pt idx="176">
                  <c:v>0.6_0.75</c:v>
                </c:pt>
                <c:pt idx="177">
                  <c:v>0.6_0.8</c:v>
                </c:pt>
                <c:pt idx="178">
                  <c:v>0.6_0.85</c:v>
                </c:pt>
                <c:pt idx="179">
                  <c:v>0.6_0.9</c:v>
                </c:pt>
                <c:pt idx="180">
                  <c:v>0.6_0.95</c:v>
                </c:pt>
                <c:pt idx="181">
                  <c:v>0.6_1.0</c:v>
                </c:pt>
                <c:pt idx="182">
                  <c:v>0.65_0.7</c:v>
                </c:pt>
                <c:pt idx="183">
                  <c:v>0.65_0.75</c:v>
                </c:pt>
                <c:pt idx="184">
                  <c:v>0.65_0.8</c:v>
                </c:pt>
                <c:pt idx="185">
                  <c:v>0.65_0.85</c:v>
                </c:pt>
                <c:pt idx="186">
                  <c:v>0.65_0.9</c:v>
                </c:pt>
                <c:pt idx="187">
                  <c:v>0.65_0.95</c:v>
                </c:pt>
                <c:pt idx="188">
                  <c:v>0.65_1.0</c:v>
                </c:pt>
                <c:pt idx="189">
                  <c:v>0.7_0.75</c:v>
                </c:pt>
                <c:pt idx="190">
                  <c:v>0.7_0.8</c:v>
                </c:pt>
                <c:pt idx="191">
                  <c:v>0.7_0.85</c:v>
                </c:pt>
                <c:pt idx="192">
                  <c:v>0.7_0.9</c:v>
                </c:pt>
                <c:pt idx="193">
                  <c:v>0.7_0.95</c:v>
                </c:pt>
                <c:pt idx="194">
                  <c:v>0.7_1.0</c:v>
                </c:pt>
                <c:pt idx="195">
                  <c:v>0.75_0.8</c:v>
                </c:pt>
                <c:pt idx="196">
                  <c:v>0.75_0.85</c:v>
                </c:pt>
                <c:pt idx="197">
                  <c:v>0.75_0.9</c:v>
                </c:pt>
                <c:pt idx="198">
                  <c:v>0.75_0.95</c:v>
                </c:pt>
                <c:pt idx="199">
                  <c:v>0.75_1.0</c:v>
                </c:pt>
                <c:pt idx="200">
                  <c:v>0.8_0.85</c:v>
                </c:pt>
                <c:pt idx="201">
                  <c:v>0.8_0.9</c:v>
                </c:pt>
                <c:pt idx="202">
                  <c:v>0.8_0.95</c:v>
                </c:pt>
                <c:pt idx="203">
                  <c:v>0.8_1.0</c:v>
                </c:pt>
                <c:pt idx="204">
                  <c:v>0.85_0.9</c:v>
                </c:pt>
                <c:pt idx="205">
                  <c:v>0.85_0.95</c:v>
                </c:pt>
                <c:pt idx="206">
                  <c:v>0.85_1.0</c:v>
                </c:pt>
                <c:pt idx="207">
                  <c:v>0.9_0.95</c:v>
                </c:pt>
                <c:pt idx="208">
                  <c:v>0.9_1.0</c:v>
                </c:pt>
                <c:pt idx="209">
                  <c:v>0.95_1.0</c:v>
                </c:pt>
              </c:strCache>
            </c:strRef>
          </c:cat>
          <c:val>
            <c:numRef>
              <c:f>'FUZZY-MATCH'!$D$2:$D$211</c:f>
              <c:numCache>
                <c:formatCode>General</c:formatCode>
                <c:ptCount val="210"/>
                <c:pt idx="0">
                  <c:v>2.1818005000000001E-2</c:v>
                </c:pt>
                <c:pt idx="1">
                  <c:v>2.2035697999999999E-2</c:v>
                </c:pt>
                <c:pt idx="2">
                  <c:v>2.6039874000000001E-2</c:v>
                </c:pt>
                <c:pt idx="3">
                  <c:v>2.7096927999999999E-2</c:v>
                </c:pt>
                <c:pt idx="4">
                  <c:v>3.2516283999999999E-2</c:v>
                </c:pt>
                <c:pt idx="5">
                  <c:v>2.2379873000000002E-2</c:v>
                </c:pt>
                <c:pt idx="6">
                  <c:v>2.1386252000000001E-2</c:v>
                </c:pt>
                <c:pt idx="7">
                  <c:v>2.3632707999999999E-2</c:v>
                </c:pt>
                <c:pt idx="8">
                  <c:v>2.2343249999999999E-2</c:v>
                </c:pt>
                <c:pt idx="9">
                  <c:v>2.2641428000000002E-2</c:v>
                </c:pt>
                <c:pt idx="10">
                  <c:v>1.7234039E-2</c:v>
                </c:pt>
                <c:pt idx="11">
                  <c:v>1.6127382999999999E-2</c:v>
                </c:pt>
                <c:pt idx="12">
                  <c:v>1.3657581E-2</c:v>
                </c:pt>
                <c:pt idx="13">
                  <c:v>4.4085620000000004E-3</c:v>
                </c:pt>
                <c:pt idx="14">
                  <c:v>4.4282460000000003E-3</c:v>
                </c:pt>
                <c:pt idx="15">
                  <c:v>-2.4450743E-2</c:v>
                </c:pt>
                <c:pt idx="16">
                  <c:v>-2.8486935000000001E-2</c:v>
                </c:pt>
                <c:pt idx="17">
                  <c:v>-3.9300228999999999E-2</c:v>
                </c:pt>
                <c:pt idx="18">
                  <c:v>-4.063485E-2</c:v>
                </c:pt>
                <c:pt idx="19">
                  <c:v>-4.063485E-2</c:v>
                </c:pt>
                <c:pt idx="20">
                  <c:v>2.4805529999999999E-2</c:v>
                </c:pt>
                <c:pt idx="21">
                  <c:v>2.9189158E-2</c:v>
                </c:pt>
                <c:pt idx="22">
                  <c:v>3.0521283E-2</c:v>
                </c:pt>
                <c:pt idx="23">
                  <c:v>3.6348564999999999E-2</c:v>
                </c:pt>
                <c:pt idx="24">
                  <c:v>2.6306216E-2</c:v>
                </c:pt>
                <c:pt idx="25">
                  <c:v>2.5330674000000001E-2</c:v>
                </c:pt>
                <c:pt idx="26">
                  <c:v>2.7619411999999999E-2</c:v>
                </c:pt>
                <c:pt idx="27">
                  <c:v>2.6266563E-2</c:v>
                </c:pt>
                <c:pt idx="28">
                  <c:v>2.6568416000000001E-2</c:v>
                </c:pt>
                <c:pt idx="29">
                  <c:v>2.0958807999999999E-2</c:v>
                </c:pt>
                <c:pt idx="30">
                  <c:v>1.9812585000000001E-2</c:v>
                </c:pt>
                <c:pt idx="31">
                  <c:v>1.7261652999999998E-2</c:v>
                </c:pt>
                <c:pt idx="32">
                  <c:v>7.7241310000000004E-3</c:v>
                </c:pt>
                <c:pt idx="33">
                  <c:v>7.743822E-3</c:v>
                </c:pt>
                <c:pt idx="34">
                  <c:v>-2.2029647999999999E-2</c:v>
                </c:pt>
                <c:pt idx="35">
                  <c:v>-2.6191274E-2</c:v>
                </c:pt>
                <c:pt idx="36">
                  <c:v>-3.7339287999999998E-2</c:v>
                </c:pt>
                <c:pt idx="37">
                  <c:v>-3.8715964999999998E-2</c:v>
                </c:pt>
                <c:pt idx="38">
                  <c:v>-3.8715964999999998E-2</c:v>
                </c:pt>
                <c:pt idx="39">
                  <c:v>2.9258337999999998E-2</c:v>
                </c:pt>
                <c:pt idx="40">
                  <c:v>3.0596354999999999E-2</c:v>
                </c:pt>
                <c:pt idx="41">
                  <c:v>3.6432302999999999E-2</c:v>
                </c:pt>
                <c:pt idx="42">
                  <c:v>2.6391569E-2</c:v>
                </c:pt>
                <c:pt idx="43">
                  <c:v>2.5416039000000001E-2</c:v>
                </c:pt>
                <c:pt idx="44">
                  <c:v>2.7705594E-2</c:v>
                </c:pt>
                <c:pt idx="45">
                  <c:v>2.6351255000000001E-2</c:v>
                </c:pt>
                <c:pt idx="46">
                  <c:v>2.6653174000000002E-2</c:v>
                </c:pt>
                <c:pt idx="47">
                  <c:v>2.1039062000000001E-2</c:v>
                </c:pt>
                <c:pt idx="48">
                  <c:v>1.9891966000000001E-2</c:v>
                </c:pt>
                <c:pt idx="49">
                  <c:v>1.7339255000000001E-2</c:v>
                </c:pt>
                <c:pt idx="50">
                  <c:v>7.7954340000000004E-3</c:v>
                </c:pt>
                <c:pt idx="51">
                  <c:v>7.8151230000000002E-3</c:v>
                </c:pt>
                <c:pt idx="52">
                  <c:v>-2.1977862000000001E-2</c:v>
                </c:pt>
                <c:pt idx="53">
                  <c:v>-2.6142223999999999E-2</c:v>
                </c:pt>
                <c:pt idx="54">
                  <c:v>-3.7297540999999997E-2</c:v>
                </c:pt>
                <c:pt idx="55">
                  <c:v>-3.8675134999999999E-2</c:v>
                </c:pt>
                <c:pt idx="56">
                  <c:v>-3.8675134999999999E-2</c:v>
                </c:pt>
                <c:pt idx="57">
                  <c:v>3.2253130999999997E-2</c:v>
                </c:pt>
                <c:pt idx="58">
                  <c:v>3.8277383999999998E-2</c:v>
                </c:pt>
                <c:pt idx="59">
                  <c:v>2.8267606000000001E-2</c:v>
                </c:pt>
                <c:pt idx="60">
                  <c:v>2.7288434E-2</c:v>
                </c:pt>
                <c:pt idx="61">
                  <c:v>2.9594901E-2</c:v>
                </c:pt>
                <c:pt idx="62">
                  <c:v>2.820667E-2</c:v>
                </c:pt>
                <c:pt idx="63">
                  <c:v>2.8509929999999999E-2</c:v>
                </c:pt>
                <c:pt idx="64">
                  <c:v>2.2795732999999999E-2</c:v>
                </c:pt>
                <c:pt idx="65">
                  <c:v>2.1629325000000001E-2</c:v>
                </c:pt>
                <c:pt idx="66">
                  <c:v>1.9037366999999999E-2</c:v>
                </c:pt>
                <c:pt idx="67">
                  <c:v>9.3547609999999996E-3</c:v>
                </c:pt>
                <c:pt idx="68">
                  <c:v>9.3744350000000004E-3</c:v>
                </c:pt>
                <c:pt idx="69">
                  <c:v>-2.0848274999999999E-2</c:v>
                </c:pt>
                <c:pt idx="70">
                  <c:v>-2.5072898E-2</c:v>
                </c:pt>
                <c:pt idx="71">
                  <c:v>-3.6389007000000001E-2</c:v>
                </c:pt>
                <c:pt idx="72">
                  <c:v>-3.7786813000000002E-2</c:v>
                </c:pt>
                <c:pt idx="73">
                  <c:v>-3.7786813000000002E-2</c:v>
                </c:pt>
                <c:pt idx="74">
                  <c:v>4.0416228999999998E-2</c:v>
                </c:pt>
                <c:pt idx="75">
                  <c:v>3.043154E-2</c:v>
                </c:pt>
                <c:pt idx="76">
                  <c:v>2.9439146999999999E-2</c:v>
                </c:pt>
                <c:pt idx="77">
                  <c:v>3.1762771000000002E-2</c:v>
                </c:pt>
                <c:pt idx="78">
                  <c:v>3.0332876000000002E-2</c:v>
                </c:pt>
                <c:pt idx="79">
                  <c:v>3.063739E-2</c:v>
                </c:pt>
                <c:pt idx="80">
                  <c:v>2.4805282000000001E-2</c:v>
                </c:pt>
                <c:pt idx="81">
                  <c:v>2.3616307999999999E-2</c:v>
                </c:pt>
                <c:pt idx="82">
                  <c:v>2.0978726E-2</c:v>
                </c:pt>
                <c:pt idx="83">
                  <c:v>1.1135318999999999E-2</c:v>
                </c:pt>
                <c:pt idx="84">
                  <c:v>1.1154961E-2</c:v>
                </c:pt>
                <c:pt idx="85">
                  <c:v>-1.9565267000000001E-2</c:v>
                </c:pt>
                <c:pt idx="86">
                  <c:v>-2.3859658999999998E-2</c:v>
                </c:pt>
                <c:pt idx="87">
                  <c:v>-3.5361926000000002E-2</c:v>
                </c:pt>
                <c:pt idx="88">
                  <c:v>-3.6783138999999999E-2</c:v>
                </c:pt>
                <c:pt idx="89">
                  <c:v>-3.6783138999999999E-2</c:v>
                </c:pt>
                <c:pt idx="90">
                  <c:v>3.5375438000000002E-2</c:v>
                </c:pt>
                <c:pt idx="91">
                  <c:v>3.4318939E-2</c:v>
                </c:pt>
                <c:pt idx="92">
                  <c:v>3.6673175000000002E-2</c:v>
                </c:pt>
                <c:pt idx="93">
                  <c:v>3.5138709999999997E-2</c:v>
                </c:pt>
                <c:pt idx="94">
                  <c:v>3.5445047E-2</c:v>
                </c:pt>
                <c:pt idx="95">
                  <c:v>2.9334542000000002E-2</c:v>
                </c:pt>
                <c:pt idx="96">
                  <c:v>2.8092941999999999E-2</c:v>
                </c:pt>
                <c:pt idx="97">
                  <c:v>2.5349790000000001E-2</c:v>
                </c:pt>
                <c:pt idx="98">
                  <c:v>1.5136161E-2</c:v>
                </c:pt>
                <c:pt idx="99">
                  <c:v>1.5155686E-2</c:v>
                </c:pt>
                <c:pt idx="100">
                  <c:v>-1.6708756000000002E-2</c:v>
                </c:pt>
                <c:pt idx="101">
                  <c:v>-2.1163617999999999E-2</c:v>
                </c:pt>
                <c:pt idx="102">
                  <c:v>-3.3094041999999997E-2</c:v>
                </c:pt>
                <c:pt idx="103">
                  <c:v>-3.4569112999999999E-2</c:v>
                </c:pt>
                <c:pt idx="104">
                  <c:v>-3.4569112999999999E-2</c:v>
                </c:pt>
                <c:pt idx="105">
                  <c:v>4.6426356000000002E-2</c:v>
                </c:pt>
                <c:pt idx="106">
                  <c:v>4.8814599E-2</c:v>
                </c:pt>
                <c:pt idx="107">
                  <c:v>4.6969634000000003E-2</c:v>
                </c:pt>
                <c:pt idx="108">
                  <c:v>4.7275530000000003E-2</c:v>
                </c:pt>
                <c:pt idx="109">
                  <c:v>4.0418397000000002E-2</c:v>
                </c:pt>
                <c:pt idx="110">
                  <c:v>3.9038767000000002E-2</c:v>
                </c:pt>
                <c:pt idx="111">
                  <c:v>3.6022508000000002E-2</c:v>
                </c:pt>
                <c:pt idx="112">
                  <c:v>2.4859576000000001E-2</c:v>
                </c:pt>
                <c:pt idx="113">
                  <c:v>2.4878603999999999E-2</c:v>
                </c:pt>
                <c:pt idx="114">
                  <c:v>-9.9147709999999993E-3</c:v>
                </c:pt>
                <c:pt idx="115">
                  <c:v>-1.4780557E-2</c:v>
                </c:pt>
                <c:pt idx="116">
                  <c:v>-2.7807505E-2</c:v>
                </c:pt>
                <c:pt idx="117">
                  <c:v>-2.9420611999999999E-2</c:v>
                </c:pt>
                <c:pt idx="118">
                  <c:v>-2.9420611999999999E-2</c:v>
                </c:pt>
                <c:pt idx="119">
                  <c:v>7.5079150999999997E-2</c:v>
                </c:pt>
                <c:pt idx="120">
                  <c:v>7.2385503000000004E-2</c:v>
                </c:pt>
                <c:pt idx="121">
                  <c:v>7.2675543999999995E-2</c:v>
                </c:pt>
                <c:pt idx="122">
                  <c:v>6.3996959000000006E-2</c:v>
                </c:pt>
                <c:pt idx="123">
                  <c:v>6.2289529000000003E-2</c:v>
                </c:pt>
                <c:pt idx="124">
                  <c:v>5.8634499999999999E-2</c:v>
                </c:pt>
                <c:pt idx="125">
                  <c:v>4.5272320999999997E-2</c:v>
                </c:pt>
                <c:pt idx="126">
                  <c:v>4.5289727000000002E-2</c:v>
                </c:pt>
                <c:pt idx="127">
                  <c:v>3.7146890000000002E-3</c:v>
                </c:pt>
                <c:pt idx="128">
                  <c:v>-2.104107E-3</c:v>
                </c:pt>
                <c:pt idx="129">
                  <c:v>-1.7676118000000001E-2</c:v>
                </c:pt>
                <c:pt idx="130">
                  <c:v>-1.9609916000000002E-2</c:v>
                </c:pt>
                <c:pt idx="131">
                  <c:v>-1.9609916000000002E-2</c:v>
                </c:pt>
                <c:pt idx="132">
                  <c:v>8.8815014999999997E-2</c:v>
                </c:pt>
                <c:pt idx="133">
                  <c:v>8.9089553000000002E-2</c:v>
                </c:pt>
                <c:pt idx="134">
                  <c:v>7.9128540999999997E-2</c:v>
                </c:pt>
                <c:pt idx="135">
                  <c:v>7.7193166999999993E-2</c:v>
                </c:pt>
                <c:pt idx="136">
                  <c:v>7.3096243000000005E-2</c:v>
                </c:pt>
                <c:pt idx="137">
                  <c:v>5.8216433999999997E-2</c:v>
                </c:pt>
                <c:pt idx="138">
                  <c:v>5.8232659999999999E-2</c:v>
                </c:pt>
                <c:pt idx="139">
                  <c:v>1.196729E-2</c:v>
                </c:pt>
                <c:pt idx="140">
                  <c:v>5.4876100000000004E-3</c:v>
                </c:pt>
                <c:pt idx="141">
                  <c:v>-1.1851812E-2</c:v>
                </c:pt>
                <c:pt idx="142">
                  <c:v>-1.4008457E-2</c:v>
                </c:pt>
                <c:pt idx="143">
                  <c:v>-1.4008457E-2</c:v>
                </c:pt>
                <c:pt idx="144">
                  <c:v>0.12052592600000001</c:v>
                </c:pt>
                <c:pt idx="145">
                  <c:v>0.10798087100000001</c:v>
                </c:pt>
                <c:pt idx="146">
                  <c:v>0.10558734</c:v>
                </c:pt>
                <c:pt idx="147">
                  <c:v>0.10060092399999999</c:v>
                </c:pt>
                <c:pt idx="148">
                  <c:v>8.2658776000000003E-2</c:v>
                </c:pt>
                <c:pt idx="149">
                  <c:v>8.2672831000000002E-2</c:v>
                </c:pt>
                <c:pt idx="150">
                  <c:v>2.6894619000000002E-2</c:v>
                </c:pt>
                <c:pt idx="151">
                  <c:v>1.9068867E-2</c:v>
                </c:pt>
                <c:pt idx="152">
                  <c:v>-1.8782339999999999E-3</c:v>
                </c:pt>
                <c:pt idx="153">
                  <c:v>-4.4901339999999998E-3</c:v>
                </c:pt>
                <c:pt idx="154">
                  <c:v>-4.4901339999999998E-3</c:v>
                </c:pt>
                <c:pt idx="155">
                  <c:v>0.113820593</c:v>
                </c:pt>
                <c:pt idx="156">
                  <c:v>0.111331819</c:v>
                </c:pt>
                <c:pt idx="157">
                  <c:v>0.106159985</c:v>
                </c:pt>
                <c:pt idx="158">
                  <c:v>8.7577480999999999E-2</c:v>
                </c:pt>
                <c:pt idx="159">
                  <c:v>8.7591128000000004E-2</c:v>
                </c:pt>
                <c:pt idx="160">
                  <c:v>2.9813870999999999E-2</c:v>
                </c:pt>
                <c:pt idx="161">
                  <c:v>2.1704147E-2</c:v>
                </c:pt>
                <c:pt idx="162" formatCode="0.00E+00">
                  <c:v>-5.5400000000000003E-6</c:v>
                </c:pt>
                <c:pt idx="163">
                  <c:v>-2.7137490000000001E-3</c:v>
                </c:pt>
                <c:pt idx="164">
                  <c:v>-2.7137490000000001E-3</c:v>
                </c:pt>
                <c:pt idx="165">
                  <c:v>0.20752168100000001</c:v>
                </c:pt>
                <c:pt idx="166">
                  <c:v>0.19915823099999999</c:v>
                </c:pt>
                <c:pt idx="167">
                  <c:v>0.16942623400000001</c:v>
                </c:pt>
                <c:pt idx="168">
                  <c:v>0.16943487600000001</c:v>
                </c:pt>
                <c:pt idx="169">
                  <c:v>7.6112873999999997E-2</c:v>
                </c:pt>
                <c:pt idx="170">
                  <c:v>6.2866978000000004E-2</c:v>
                </c:pt>
                <c:pt idx="171">
                  <c:v>2.7250132999999999E-2</c:v>
                </c:pt>
                <c:pt idx="172">
                  <c:v>2.2776390000000001E-2</c:v>
                </c:pt>
                <c:pt idx="173">
                  <c:v>2.2776390000000001E-2</c:v>
                </c:pt>
                <c:pt idx="174">
                  <c:v>0.22904715</c:v>
                </c:pt>
                <c:pt idx="175">
                  <c:v>0.195731183</c:v>
                </c:pt>
                <c:pt idx="176">
                  <c:v>0.195738781</c:v>
                </c:pt>
                <c:pt idx="177">
                  <c:v>9.0604618999999997E-2</c:v>
                </c:pt>
                <c:pt idx="178">
                  <c:v>7.5604347000000002E-2</c:v>
                </c:pt>
                <c:pt idx="179">
                  <c:v>3.5174887000000002E-2</c:v>
                </c:pt>
                <c:pt idx="180">
                  <c:v>3.0084406000000001E-2</c:v>
                </c:pt>
                <c:pt idx="181">
                  <c:v>3.0084406000000001E-2</c:v>
                </c:pt>
                <c:pt idx="182">
                  <c:v>0.23397298699999999</c:v>
                </c:pt>
                <c:pt idx="183">
                  <c:v>0.23397937399999999</c:v>
                </c:pt>
                <c:pt idx="184">
                  <c:v>0.111725571</c:v>
                </c:pt>
                <c:pt idx="185">
                  <c:v>9.4125310000000004E-2</c:v>
                </c:pt>
                <c:pt idx="186">
                  <c:v>4.6486939999999997E-2</c:v>
                </c:pt>
                <c:pt idx="187">
                  <c:v>4.0464907000000001E-2</c:v>
                </c:pt>
                <c:pt idx="188">
                  <c:v>4.0464907000000001E-2</c:v>
                </c:pt>
                <c:pt idx="189">
                  <c:v>0.30147734999999998</c:v>
                </c:pt>
                <c:pt idx="190">
                  <c:v>0.14980974599999999</c:v>
                </c:pt>
                <c:pt idx="191">
                  <c:v>0.12753194700000001</c:v>
                </c:pt>
                <c:pt idx="192">
                  <c:v>6.6627983000000002E-2</c:v>
                </c:pt>
                <c:pt idx="193">
                  <c:v>5.8860455999999998E-2</c:v>
                </c:pt>
                <c:pt idx="194">
                  <c:v>5.8860455999999998E-2</c:v>
                </c:pt>
                <c:pt idx="195">
                  <c:v>0.15409592499999999</c:v>
                </c:pt>
                <c:pt idx="196">
                  <c:v>0.13129995999999999</c:v>
                </c:pt>
                <c:pt idx="197">
                  <c:v>6.8897641999999995E-2</c:v>
                </c:pt>
                <c:pt idx="198">
                  <c:v>6.0929863000000001E-2</c:v>
                </c:pt>
                <c:pt idx="199">
                  <c:v>6.0929863000000001E-2</c:v>
                </c:pt>
                <c:pt idx="200">
                  <c:v>0.20498308100000001</c:v>
                </c:pt>
                <c:pt idx="201">
                  <c:v>0.114239495</c:v>
                </c:pt>
                <c:pt idx="202">
                  <c:v>0.102311232</c:v>
                </c:pt>
                <c:pt idx="203">
                  <c:v>0.102311232</c:v>
                </c:pt>
                <c:pt idx="204">
                  <c:v>0.12209010300000001</c:v>
                </c:pt>
                <c:pt idx="205">
                  <c:v>0.109504976</c:v>
                </c:pt>
                <c:pt idx="206">
                  <c:v>0.109504976</c:v>
                </c:pt>
                <c:pt idx="207">
                  <c:v>0.11076804699999999</c:v>
                </c:pt>
                <c:pt idx="208">
                  <c:v>0.11076804699999999</c:v>
                </c:pt>
                <c:pt idx="209">
                  <c:v>0.117226596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B9-41D7-9C23-361238023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5387487"/>
        <c:axId val="1565382079"/>
      </c:lineChart>
      <c:catAx>
        <c:axId val="1565387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Thresholds (t</a:t>
                </a:r>
                <a:r>
                  <a:rPr lang="en-US" baseline="-2500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>
                    <a:solidFill>
                      <a:sysClr val="windowText" lastClr="000000"/>
                    </a:solidFill>
                  </a:rPr>
                  <a:t>_t</a:t>
                </a:r>
                <a:r>
                  <a:rPr lang="en-US" baseline="-2500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)</a:t>
                </a:r>
                <a:endParaRPr lang="en-US" baseline="-2500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382079"/>
        <c:crosses val="autoZero"/>
        <c:auto val="1"/>
        <c:lblAlgn val="ctr"/>
        <c:lblOffset val="100"/>
        <c:tickLblSkip val="10"/>
        <c:noMultiLvlLbl val="0"/>
      </c:catAx>
      <c:valAx>
        <c:axId val="1565382079"/>
        <c:scaling>
          <c:orientation val="minMax"/>
          <c:max val="1"/>
          <c:min val="-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MCC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Score</a:t>
                </a:r>
                <a:endParaRPr lang="en-US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38748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2851200474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37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11657"/>
              </p:ext>
            </p:extLst>
          </p:nvPr>
        </p:nvGraphicFramePr>
        <p:xfrm>
          <a:off x="3667125" y="2057400"/>
          <a:ext cx="4857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29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800520"/>
              </p:ext>
            </p:extLst>
          </p:nvPr>
        </p:nvGraphicFramePr>
        <p:xfrm>
          <a:off x="945173" y="79497"/>
          <a:ext cx="1024890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015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5054220" y="4552299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37000" y="4529081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3280" y="4762361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4972230" y="5196375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==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None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7286400" y="3669983"/>
            <a:ext cx="126684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Generate Enriched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Sentence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2"/>
            <a:endCxn id="257" idx="0"/>
          </p:cNvCxnSpPr>
          <p:nvPr/>
        </p:nvCxnSpPr>
        <p:spPr>
          <a:xfrm>
            <a:off x="5672340" y="4278167"/>
            <a:ext cx="11340" cy="274132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8" name="CustomShape 19"/>
          <p:cNvSpPr/>
          <p:nvPr/>
        </p:nvSpPr>
        <p:spPr>
          <a:xfrm>
            <a:off x="5051790" y="6223642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Append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 to Suffix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" name="Elbow Connector 5"/>
          <p:cNvCxnSpPr>
            <a:stCxn id="261" idx="3"/>
            <a:endCxn id="257" idx="3"/>
          </p:cNvCxnSpPr>
          <p:nvPr/>
        </p:nvCxnSpPr>
        <p:spPr>
          <a:xfrm flipH="1" flipV="1">
            <a:off x="6313140" y="4785039"/>
            <a:ext cx="77130" cy="812196"/>
          </a:xfrm>
          <a:prstGeom prst="bentConnector3">
            <a:avLst>
              <a:gd name="adj1" fmla="val -296383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8" name="Straight Arrow Connector 7"/>
          <p:cNvCxnSpPr>
            <a:stCxn id="257" idx="2"/>
            <a:endCxn id="261" idx="0"/>
          </p:cNvCxnSpPr>
          <p:nvPr/>
        </p:nvCxnSpPr>
        <p:spPr>
          <a:xfrm flipH="1">
            <a:off x="5681250" y="5017779"/>
            <a:ext cx="2430" cy="178596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5" name="CustomShape 13"/>
          <p:cNvSpPr/>
          <p:nvPr/>
        </p:nvSpPr>
        <p:spPr>
          <a:xfrm>
            <a:off x="6641046" y="505336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5104905" y="5915655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2" name="Straight Arrow Connector 11"/>
          <p:cNvCxnSpPr>
            <a:stCxn id="261" idx="2"/>
            <a:endCxn id="48" idx="0"/>
          </p:cNvCxnSpPr>
          <p:nvPr/>
        </p:nvCxnSpPr>
        <p:spPr>
          <a:xfrm>
            <a:off x="5681250" y="5998095"/>
            <a:ext cx="0" cy="225547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2" name="CustomShape 23"/>
          <p:cNvSpPr/>
          <p:nvPr/>
        </p:nvSpPr>
        <p:spPr>
          <a:xfrm>
            <a:off x="5038920" y="3527280"/>
            <a:ext cx="1266840" cy="7508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Exist?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8" name="Straight Arrow Connector 17"/>
          <p:cNvCxnSpPr>
            <a:stCxn id="247" idx="2"/>
            <a:endCxn id="62" idx="0"/>
          </p:cNvCxnSpPr>
          <p:nvPr/>
        </p:nvCxnSpPr>
        <p:spPr>
          <a:xfrm flipH="1">
            <a:off x="5672340" y="3381840"/>
            <a:ext cx="11880" cy="145440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CustomShape 13"/>
          <p:cNvSpPr/>
          <p:nvPr/>
        </p:nvSpPr>
        <p:spPr>
          <a:xfrm>
            <a:off x="5275774" y="427675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20" name="Straight Arrow Connector 19"/>
          <p:cNvCxnSpPr>
            <a:stCxn id="62" idx="3"/>
            <a:endCxn id="264" idx="1"/>
          </p:cNvCxnSpPr>
          <p:nvPr/>
        </p:nvCxnSpPr>
        <p:spPr>
          <a:xfrm flipV="1">
            <a:off x="6305760" y="3902723"/>
            <a:ext cx="980640" cy="1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9" name="CustomShape 13"/>
          <p:cNvSpPr/>
          <p:nvPr/>
        </p:nvSpPr>
        <p:spPr>
          <a:xfrm>
            <a:off x="6604308" y="3577229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240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432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288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364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47640" y="3734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4720" y="3113280"/>
            <a:ext cx="19569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PatientCorePopulatedTable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6240" y="3101040"/>
            <a:ext cx="19285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OpenEMR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7440" y="434124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2000" y="497880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0280" y="497880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6240" y="465984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48160" y="465984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1000" y="419148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6880" y="388404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1120" y="381672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4117</TotalTime>
  <Words>1043</Words>
  <Application>Microsoft Office PowerPoint</Application>
  <PresentationFormat>Widescreen</PresentationFormat>
  <Paragraphs>584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1037</cp:revision>
  <cp:lastPrinted>2021-01-13T04:00:34Z</cp:lastPrinted>
  <dcterms:created xsi:type="dcterms:W3CDTF">2020-07-15T05:51:51Z</dcterms:created>
  <dcterms:modified xsi:type="dcterms:W3CDTF">2021-06-03T10:16:42Z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