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4B2B81A-79F9-4685-9165-18DFF79F4C0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6B1DBE-7AA3-4F7C-BF02-EFDF0661B8A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B00733-CF17-4EE9-8501-1E1974276D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3B26B2F-3634-405B-AAAF-3084BACD7EC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E79393-7E97-48BE-8C49-F31F71BF9D9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6E0A3E-3F61-4916-A85A-2B477B10024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46FED9C-C966-453A-B2BE-8368E17533F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360" y="894960"/>
            <a:ext cx="1446480" cy="50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525000" y="129240"/>
            <a:ext cx="5666400" cy="4031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2" name="Table 3"/>
          <p:cNvGraphicFramePr/>
          <p:nvPr/>
        </p:nvGraphicFramePr>
        <p:xfrm>
          <a:off x="6718680" y="785520"/>
          <a:ext cx="1221480" cy="2362200"/>
        </p:xfrm>
        <a:graphic>
          <a:graphicData uri="http://schemas.openxmlformats.org/drawingml/2006/table">
            <a:tbl>
              <a:tblPr/>
              <a:tblGrid>
                <a:gridCol w="1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3" name="Table 4"/>
          <p:cNvGraphicFramePr/>
          <p:nvPr/>
        </p:nvGraphicFramePr>
        <p:xfrm>
          <a:off x="8541000" y="252360"/>
          <a:ext cx="1828800" cy="11582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4" name="Table 5"/>
          <p:cNvGraphicFramePr/>
          <p:nvPr/>
        </p:nvGraphicFramePr>
        <p:xfrm>
          <a:off x="8266680" y="2904120"/>
          <a:ext cx="2377440" cy="1158240"/>
        </p:xfrm>
        <a:graphic>
          <a:graphicData uri="http://schemas.openxmlformats.org/drawingml/2006/table">
            <a:tbl>
              <a:tblPr/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AdmissionsDiagnosesCorePopulatedTable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5" name="Table 6"/>
          <p:cNvGraphicFramePr/>
          <p:nvPr/>
        </p:nvGraphicFramePr>
        <p:xfrm>
          <a:off x="10644120" y="1184400"/>
          <a:ext cx="1463040" cy="161544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LabsCorePopulatedTable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" name="Line 7"/>
          <p:cNvSpPr/>
          <p:nvPr/>
        </p:nvSpPr>
        <p:spPr>
          <a:xfrm flipV="1">
            <a:off x="7940160" y="1410480"/>
            <a:ext cx="1514880" cy="5558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7" name="Line 8"/>
          <p:cNvSpPr/>
          <p:nvPr/>
        </p:nvSpPr>
        <p:spPr>
          <a:xfrm>
            <a:off x="7940160" y="1966320"/>
            <a:ext cx="1514880" cy="9374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8" name="Line 9"/>
          <p:cNvSpPr/>
          <p:nvPr/>
        </p:nvSpPr>
        <p:spPr>
          <a:xfrm>
            <a:off x="9455040" y="1410480"/>
            <a:ext cx="0" cy="149328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9" name="Line 10"/>
          <p:cNvSpPr/>
          <p:nvPr/>
        </p:nvSpPr>
        <p:spPr>
          <a:xfrm>
            <a:off x="9455040" y="1410480"/>
            <a:ext cx="1188720" cy="58140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0" name="Line 11"/>
          <p:cNvSpPr/>
          <p:nvPr/>
        </p:nvSpPr>
        <p:spPr>
          <a:xfrm>
            <a:off x="7940160" y="1966320"/>
            <a:ext cx="2703600" cy="2556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6725160" y="3344760"/>
            <a:ext cx="10310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EMRBOTS.org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2" name="Table 13"/>
          <p:cNvGraphicFramePr/>
          <p:nvPr/>
        </p:nvGraphicFramePr>
        <p:xfrm>
          <a:off x="366840" y="992880"/>
          <a:ext cx="1097280" cy="481584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tblPatient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3" name="CustomShape 14"/>
          <p:cNvSpPr/>
          <p:nvPr/>
        </p:nvSpPr>
        <p:spPr>
          <a:xfrm rot="16200000">
            <a:off x="-158040" y="3279960"/>
            <a:ext cx="7686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Krsiloemr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1632960" y="129240"/>
            <a:ext cx="4669560" cy="485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5" name="Table 16"/>
          <p:cNvGraphicFramePr/>
          <p:nvPr/>
        </p:nvGraphicFramePr>
        <p:xfrm>
          <a:off x="1738080" y="545760"/>
          <a:ext cx="1085040" cy="7097760"/>
        </p:xfrm>
        <a:graphic>
          <a:graphicData uri="http://schemas.openxmlformats.org/drawingml/2006/table">
            <a:tbl>
              <a:tblPr/>
              <a:tblGrid>
                <a:gridCol w="108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136" name="Table 17"/>
          <p:cNvGraphicFramePr/>
          <p:nvPr/>
        </p:nvGraphicFramePr>
        <p:xfrm>
          <a:off x="2823480" y="545760"/>
          <a:ext cx="1512720" cy="6135120"/>
        </p:xfrm>
        <a:graphic>
          <a:graphicData uri="http://schemas.openxmlformats.org/drawingml/2006/table">
            <a:tbl>
              <a:tblPr/>
              <a:tblGrid>
                <a:gridCol w="151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AllowImmunizationRegistryUse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AllowImmunizationInfoSharing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AllowHeartInformationExchange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AllowPatientPortal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CareTeam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CMSPortalLogin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Ethnicity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FamilySize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FinancialReviewDate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Homeless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MonthlyIncome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Interpreter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MigrantSeasonal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VFC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Religion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ReasonDecreased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37" name="CustomShape 18"/>
          <p:cNvSpPr/>
          <p:nvPr/>
        </p:nvSpPr>
        <p:spPr>
          <a:xfrm>
            <a:off x="1738080" y="222480"/>
            <a:ext cx="2597400" cy="322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Demographics</a:t>
            </a:r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138" name="Table 19"/>
          <p:cNvGraphicFramePr/>
          <p:nvPr/>
        </p:nvGraphicFramePr>
        <p:xfrm>
          <a:off x="4691880" y="222480"/>
          <a:ext cx="1554480" cy="207264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openemr_MedicalProblems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9" name="Table 20"/>
          <p:cNvGraphicFramePr/>
          <p:nvPr/>
        </p:nvGraphicFramePr>
        <p:xfrm>
          <a:off x="4757760" y="2446200"/>
          <a:ext cx="1371600" cy="20726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openemr_Prescriptions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0" name="Line 21"/>
          <p:cNvSpPr/>
          <p:nvPr/>
        </p:nvSpPr>
        <p:spPr>
          <a:xfrm flipV="1">
            <a:off x="4335840" y="1258560"/>
            <a:ext cx="356040" cy="125568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2"/>
          <p:cNvSpPr/>
          <p:nvPr/>
        </p:nvSpPr>
        <p:spPr>
          <a:xfrm>
            <a:off x="4335840" y="2514240"/>
            <a:ext cx="421560" cy="96804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25"/>
          <p:cNvPicPr/>
          <p:nvPr/>
        </p:nvPicPr>
        <p:blipFill>
          <a:blip r:embed="rId2"/>
          <a:stretch/>
        </p:blipFill>
        <p:spPr>
          <a:xfrm>
            <a:off x="9496800" y="4502160"/>
            <a:ext cx="2293920" cy="1881360"/>
          </a:xfrm>
          <a:prstGeom prst="rect">
            <a:avLst/>
          </a:prstGeom>
          <a:ln>
            <a:noFill/>
          </a:ln>
        </p:spPr>
      </p:pic>
      <p:sp>
        <p:nvSpPr>
          <p:cNvPr id="143" name="CustomShape 23"/>
          <p:cNvSpPr/>
          <p:nvPr/>
        </p:nvSpPr>
        <p:spPr>
          <a:xfrm>
            <a:off x="8697960" y="6280920"/>
            <a:ext cx="355536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144" name="Picture 27"/>
          <p:cNvPicPr/>
          <p:nvPr/>
        </p:nvPicPr>
        <p:blipFill>
          <a:blip r:embed="rId3"/>
          <a:stretch/>
        </p:blipFill>
        <p:spPr>
          <a:xfrm>
            <a:off x="5827320" y="4716000"/>
            <a:ext cx="3025800" cy="1653840"/>
          </a:xfrm>
          <a:prstGeom prst="rect">
            <a:avLst/>
          </a:prstGeom>
          <a:ln>
            <a:noFill/>
          </a:ln>
        </p:spPr>
      </p:pic>
      <p:sp>
        <p:nvSpPr>
          <p:cNvPr id="145" name="CustomShape 24"/>
          <p:cNvSpPr/>
          <p:nvPr/>
        </p:nvSpPr>
        <p:spPr>
          <a:xfrm>
            <a:off x="5834880" y="6168600"/>
            <a:ext cx="2721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52744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2"/>
          <p:cNvSpPr/>
          <p:nvPr/>
        </p:nvSpPr>
        <p:spPr>
          <a:xfrm>
            <a:off x="5171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48157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55274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5846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Line 6"/>
          <p:cNvSpPr/>
          <p:nvPr/>
        </p:nvSpPr>
        <p:spPr>
          <a:xfrm flipH="1">
            <a:off x="5349240" y="147096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Line 7"/>
          <p:cNvSpPr/>
          <p:nvPr/>
        </p:nvSpPr>
        <p:spPr>
          <a:xfrm>
            <a:off x="57049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8"/>
          <p:cNvSpPr/>
          <p:nvPr/>
        </p:nvSpPr>
        <p:spPr>
          <a:xfrm>
            <a:off x="63500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Line 9"/>
          <p:cNvSpPr/>
          <p:nvPr/>
        </p:nvSpPr>
        <p:spPr>
          <a:xfrm flipH="1">
            <a:off x="499356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Line 10"/>
          <p:cNvSpPr/>
          <p:nvPr/>
        </p:nvSpPr>
        <p:spPr>
          <a:xfrm>
            <a:off x="5349240" y="206820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Line 11"/>
          <p:cNvSpPr/>
          <p:nvPr/>
        </p:nvSpPr>
        <p:spPr>
          <a:xfrm>
            <a:off x="6150240" y="2016000"/>
            <a:ext cx="377640" cy="29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2"/>
          <p:cNvSpPr/>
          <p:nvPr/>
        </p:nvSpPr>
        <p:spPr>
          <a:xfrm>
            <a:off x="797688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3"/>
          <p:cNvSpPr/>
          <p:nvPr/>
        </p:nvSpPr>
        <p:spPr>
          <a:xfrm>
            <a:off x="7621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4"/>
          <p:cNvSpPr/>
          <p:nvPr/>
        </p:nvSpPr>
        <p:spPr>
          <a:xfrm>
            <a:off x="72655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5"/>
          <p:cNvSpPr/>
          <p:nvPr/>
        </p:nvSpPr>
        <p:spPr>
          <a:xfrm>
            <a:off x="797688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6"/>
          <p:cNvSpPr/>
          <p:nvPr/>
        </p:nvSpPr>
        <p:spPr>
          <a:xfrm>
            <a:off x="8296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17"/>
          <p:cNvSpPr/>
          <p:nvPr/>
        </p:nvSpPr>
        <p:spPr>
          <a:xfrm flipH="1">
            <a:off x="7798680" y="147096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Line 18"/>
          <p:cNvSpPr/>
          <p:nvPr/>
        </p:nvSpPr>
        <p:spPr>
          <a:xfrm>
            <a:off x="81547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Line 19"/>
          <p:cNvSpPr/>
          <p:nvPr/>
        </p:nvSpPr>
        <p:spPr>
          <a:xfrm flipH="1">
            <a:off x="744300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Line 20"/>
          <p:cNvSpPr/>
          <p:nvPr/>
        </p:nvSpPr>
        <p:spPr>
          <a:xfrm>
            <a:off x="7798680" y="206820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6" name="Group 21"/>
          <p:cNvGrpSpPr/>
          <p:nvPr/>
        </p:nvGrpSpPr>
        <p:grpSpPr>
          <a:xfrm>
            <a:off x="5293800" y="4638960"/>
            <a:ext cx="612000" cy="501840"/>
            <a:chOff x="5293800" y="4638960"/>
            <a:chExt cx="612000" cy="501840"/>
          </a:xfrm>
        </p:grpSpPr>
        <p:sp>
          <p:nvSpPr>
            <p:cNvPr id="357" name="CustomShape 22"/>
            <p:cNvSpPr/>
            <p:nvPr/>
          </p:nvSpPr>
          <p:spPr>
            <a:xfrm>
              <a:off x="5524200" y="46389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23"/>
            <p:cNvSpPr/>
            <p:nvPr/>
          </p:nvSpPr>
          <p:spPr>
            <a:xfrm>
              <a:off x="540900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24"/>
            <p:cNvSpPr/>
            <p:nvPr/>
          </p:nvSpPr>
          <p:spPr>
            <a:xfrm>
              <a:off x="5293800" y="5015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25"/>
            <p:cNvSpPr/>
            <p:nvPr/>
          </p:nvSpPr>
          <p:spPr>
            <a:xfrm>
              <a:off x="552420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26"/>
            <p:cNvSpPr/>
            <p:nvPr/>
          </p:nvSpPr>
          <p:spPr>
            <a:xfrm>
              <a:off x="562788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Line 27"/>
            <p:cNvSpPr/>
            <p:nvPr/>
          </p:nvSpPr>
          <p:spPr>
            <a:xfrm flipH="1">
              <a:off x="5466600" y="475416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Line 28"/>
            <p:cNvSpPr/>
            <p:nvPr/>
          </p:nvSpPr>
          <p:spPr>
            <a:xfrm>
              <a:off x="5581800" y="4754160"/>
              <a:ext cx="10368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29"/>
            <p:cNvSpPr/>
            <p:nvPr/>
          </p:nvSpPr>
          <p:spPr>
            <a:xfrm>
              <a:off x="579132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Line 30"/>
            <p:cNvSpPr/>
            <p:nvPr/>
          </p:nvSpPr>
          <p:spPr>
            <a:xfrm flipH="1">
              <a:off x="5351040" y="4947840"/>
              <a:ext cx="115560" cy="66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Line 31"/>
            <p:cNvSpPr/>
            <p:nvPr/>
          </p:nvSpPr>
          <p:spPr>
            <a:xfrm>
              <a:off x="5466600" y="494784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Line 32"/>
            <p:cNvSpPr/>
            <p:nvPr/>
          </p:nvSpPr>
          <p:spPr>
            <a:xfrm>
              <a:off x="5726160" y="4930920"/>
              <a:ext cx="122400" cy="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8" name="Group 33"/>
          <p:cNvGrpSpPr/>
          <p:nvPr/>
        </p:nvGrpSpPr>
        <p:grpSpPr>
          <a:xfrm>
            <a:off x="7229160" y="4649760"/>
            <a:ext cx="569160" cy="636480"/>
            <a:chOff x="7229160" y="4649760"/>
            <a:chExt cx="569160" cy="636480"/>
          </a:xfrm>
        </p:grpSpPr>
        <p:sp>
          <p:nvSpPr>
            <p:cNvPr id="369" name="CustomShape 34"/>
            <p:cNvSpPr/>
            <p:nvPr/>
          </p:nvSpPr>
          <p:spPr>
            <a:xfrm>
              <a:off x="7521480" y="464976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35"/>
            <p:cNvSpPr/>
            <p:nvPr/>
          </p:nvSpPr>
          <p:spPr>
            <a:xfrm>
              <a:off x="737532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36"/>
            <p:cNvSpPr/>
            <p:nvPr/>
          </p:nvSpPr>
          <p:spPr>
            <a:xfrm>
              <a:off x="7229160" y="51264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37"/>
            <p:cNvSpPr/>
            <p:nvPr/>
          </p:nvSpPr>
          <p:spPr>
            <a:xfrm>
              <a:off x="7521480" y="51408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38"/>
            <p:cNvSpPr/>
            <p:nvPr/>
          </p:nvSpPr>
          <p:spPr>
            <a:xfrm>
              <a:off x="765288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Line 39"/>
            <p:cNvSpPr/>
            <p:nvPr/>
          </p:nvSpPr>
          <p:spPr>
            <a:xfrm flipH="1">
              <a:off x="7448400" y="479556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Line 40"/>
            <p:cNvSpPr/>
            <p:nvPr/>
          </p:nvSpPr>
          <p:spPr>
            <a:xfrm>
              <a:off x="7594560" y="4795560"/>
              <a:ext cx="13104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Line 41"/>
            <p:cNvSpPr/>
            <p:nvPr/>
          </p:nvSpPr>
          <p:spPr>
            <a:xfrm flipH="1">
              <a:off x="7302240" y="5041080"/>
              <a:ext cx="146160" cy="8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Line 42"/>
            <p:cNvSpPr/>
            <p:nvPr/>
          </p:nvSpPr>
          <p:spPr>
            <a:xfrm>
              <a:off x="7448400" y="50410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Table 1"/>
          <p:cNvGraphicFramePr/>
          <p:nvPr/>
        </p:nvGraphicFramePr>
        <p:xfrm>
          <a:off x="2324160" y="1826280"/>
          <a:ext cx="7554600" cy="1008360"/>
        </p:xfrm>
        <a:graphic>
          <a:graphicData uri="http://schemas.openxmlformats.org/drawingml/2006/table">
            <a:tbl>
              <a:tblPr/>
              <a:tblGrid>
                <a:gridCol w="251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2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Context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Table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Version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Recorded Date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9" name="Table 2"/>
          <p:cNvGraphicFramePr/>
          <p:nvPr/>
        </p:nvGraphicFramePr>
        <p:xfrm>
          <a:off x="2324160" y="3067200"/>
          <a:ext cx="7554960" cy="672120"/>
        </p:xfrm>
        <a:graphic>
          <a:graphicData uri="http://schemas.openxmlformats.org/drawingml/2006/table">
            <a:tbl>
              <a:tblPr/>
              <a:tblGrid>
                <a:gridCol w="37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Possible Value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0" name="Table 3"/>
          <p:cNvGraphicFramePr/>
          <p:nvPr>
            <p:extLst>
              <p:ext uri="{D42A27DB-BD31-4B8C-83A1-F6EECF244321}">
                <p14:modId xmlns:p14="http://schemas.microsoft.com/office/powerpoint/2010/main" val="3837168042"/>
              </p:ext>
            </p:extLst>
          </p:nvPr>
        </p:nvGraphicFramePr>
        <p:xfrm>
          <a:off x="2324160" y="3971520"/>
          <a:ext cx="7554600" cy="672120"/>
        </p:xfrm>
        <a:graphic>
          <a:graphicData uri="http://schemas.openxmlformats.org/drawingml/2006/table">
            <a:tbl>
              <a:tblPr/>
              <a:tblGrid>
                <a:gridCol w="251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2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Semantics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Suffix </a:t>
                      </a: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Concept 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 smtClean="0">
                          <a:solidFill>
                            <a:srgbClr val="000000"/>
                          </a:solidFill>
                          <a:latin typeface="Calibri"/>
                        </a:rPr>
                        <a:t>Embedding Vector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667680" y="702000"/>
            <a:ext cx="1370880" cy="73080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True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3667680" y="1736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269800" y="2852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7584480" y="17326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‘integer’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4353480" y="1433520"/>
            <a:ext cx="36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6"/>
          <p:cNvSpPr/>
          <p:nvPr/>
        </p:nvSpPr>
        <p:spPr>
          <a:xfrm flipV="1">
            <a:off x="5039280" y="2097000"/>
            <a:ext cx="254484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7"/>
          <p:cNvSpPr/>
          <p:nvPr/>
        </p:nvSpPr>
        <p:spPr>
          <a:xfrm rot="5400000">
            <a:off x="3463200" y="1961280"/>
            <a:ext cx="383760" cy="1396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8"/>
          <p:cNvSpPr/>
          <p:nvPr/>
        </p:nvSpPr>
        <p:spPr>
          <a:xfrm>
            <a:off x="3803040" y="14151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9" name="CustomShape 9"/>
          <p:cNvSpPr/>
          <p:nvPr/>
        </p:nvSpPr>
        <p:spPr>
          <a:xfrm>
            <a:off x="5874480" y="172800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0" name="CustomShape 10"/>
          <p:cNvSpPr/>
          <p:nvPr/>
        </p:nvSpPr>
        <p:spPr>
          <a:xfrm>
            <a:off x="3095280" y="2400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1" name="CustomShape 11"/>
          <p:cNvSpPr/>
          <p:nvPr/>
        </p:nvSpPr>
        <p:spPr>
          <a:xfrm>
            <a:off x="1476000" y="39924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2" name="CustomShape 12"/>
          <p:cNvSpPr/>
          <p:nvPr/>
        </p:nvSpPr>
        <p:spPr>
          <a:xfrm rot="5400000">
            <a:off x="2354760" y="3391200"/>
            <a:ext cx="408240" cy="7930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3"/>
          <p:cNvSpPr/>
          <p:nvPr/>
        </p:nvSpPr>
        <p:spPr>
          <a:xfrm>
            <a:off x="1790640" y="353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4" name="CustomShape 14"/>
          <p:cNvSpPr/>
          <p:nvPr/>
        </p:nvSpPr>
        <p:spPr>
          <a:xfrm>
            <a:off x="7584480" y="28548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5" name="CustomShape 15"/>
          <p:cNvSpPr/>
          <p:nvPr/>
        </p:nvSpPr>
        <p:spPr>
          <a:xfrm>
            <a:off x="7584480" y="39762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6" name="CustomShape 16"/>
          <p:cNvSpPr/>
          <p:nvPr/>
        </p:nvSpPr>
        <p:spPr>
          <a:xfrm>
            <a:off x="8270280" y="358632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17"/>
          <p:cNvSpPr/>
          <p:nvPr/>
        </p:nvSpPr>
        <p:spPr>
          <a:xfrm>
            <a:off x="772848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8" name="CustomShape 18"/>
          <p:cNvSpPr/>
          <p:nvPr/>
        </p:nvSpPr>
        <p:spPr>
          <a:xfrm>
            <a:off x="8270280" y="2464200"/>
            <a:ext cx="360" cy="38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19"/>
          <p:cNvSpPr/>
          <p:nvPr/>
        </p:nvSpPr>
        <p:spPr>
          <a:xfrm>
            <a:off x="7728480" y="24843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0" name="CustomShape 20"/>
          <p:cNvSpPr/>
          <p:nvPr/>
        </p:nvSpPr>
        <p:spPr>
          <a:xfrm>
            <a:off x="2981880" y="3996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1" name="CustomShape 21"/>
          <p:cNvSpPr/>
          <p:nvPr/>
        </p:nvSpPr>
        <p:spPr>
          <a:xfrm rot="16200000" flipH="1">
            <a:off x="3105360" y="3434400"/>
            <a:ext cx="412200" cy="711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2"/>
          <p:cNvSpPr/>
          <p:nvPr/>
        </p:nvSpPr>
        <p:spPr>
          <a:xfrm>
            <a:off x="5218920" y="284904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3" name="CustomShape 23"/>
          <p:cNvSpPr/>
          <p:nvPr/>
        </p:nvSpPr>
        <p:spPr>
          <a:xfrm rot="16200000" flipH="1">
            <a:off x="4938480" y="1882440"/>
            <a:ext cx="380160" cy="1550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4"/>
          <p:cNvSpPr/>
          <p:nvPr/>
        </p:nvSpPr>
        <p:spPr>
          <a:xfrm>
            <a:off x="45054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5" name="CustomShape 25"/>
          <p:cNvSpPr/>
          <p:nvPr/>
        </p:nvSpPr>
        <p:spPr>
          <a:xfrm>
            <a:off x="4999320" y="35431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6" name="CustomShape 26"/>
          <p:cNvSpPr/>
          <p:nvPr/>
        </p:nvSpPr>
        <p:spPr>
          <a:xfrm>
            <a:off x="60588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7" name="CustomShape 27"/>
          <p:cNvSpPr/>
          <p:nvPr/>
        </p:nvSpPr>
        <p:spPr>
          <a:xfrm rot="5400000">
            <a:off x="5344920" y="3427560"/>
            <a:ext cx="406800" cy="712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8"/>
          <p:cNvSpPr/>
          <p:nvPr/>
        </p:nvSpPr>
        <p:spPr>
          <a:xfrm rot="16200000" flipH="1">
            <a:off x="6120720" y="3364200"/>
            <a:ext cx="406800" cy="8391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29"/>
          <p:cNvSpPr/>
          <p:nvPr/>
        </p:nvSpPr>
        <p:spPr>
          <a:xfrm>
            <a:off x="348480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0" name="CustomShape 30"/>
          <p:cNvSpPr/>
          <p:nvPr/>
        </p:nvSpPr>
        <p:spPr>
          <a:xfrm>
            <a:off x="6396840" y="3563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1" name="CustomShape 31"/>
          <p:cNvSpPr/>
          <p:nvPr/>
        </p:nvSpPr>
        <p:spPr>
          <a:xfrm>
            <a:off x="5250240" y="2433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2" name="CustomShape 32"/>
          <p:cNvSpPr/>
          <p:nvPr/>
        </p:nvSpPr>
        <p:spPr>
          <a:xfrm>
            <a:off x="9385560" y="17398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</a:t>
            </a:r>
            <a:r>
              <a:rPr lang="en-US" sz="12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‘integer’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3" name="CustomShape 33"/>
          <p:cNvSpPr/>
          <p:nvPr/>
        </p:nvSpPr>
        <p:spPr>
          <a:xfrm>
            <a:off x="9385560" y="28321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4" name="CustomShape 34"/>
          <p:cNvSpPr/>
          <p:nvPr/>
        </p:nvSpPr>
        <p:spPr>
          <a:xfrm>
            <a:off x="9385560" y="397116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5" name="CustomShape 35"/>
          <p:cNvSpPr/>
          <p:nvPr/>
        </p:nvSpPr>
        <p:spPr>
          <a:xfrm>
            <a:off x="10071360" y="3563640"/>
            <a:ext cx="360" cy="40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36"/>
          <p:cNvSpPr/>
          <p:nvPr/>
        </p:nvSpPr>
        <p:spPr>
          <a:xfrm>
            <a:off x="9509760" y="35809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7" name="CustomShape 37"/>
          <p:cNvSpPr/>
          <p:nvPr/>
        </p:nvSpPr>
        <p:spPr>
          <a:xfrm>
            <a:off x="10071360" y="2471400"/>
            <a:ext cx="360" cy="36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38"/>
          <p:cNvSpPr/>
          <p:nvPr/>
        </p:nvSpPr>
        <p:spPr>
          <a:xfrm>
            <a:off x="9509760" y="2478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9" name="CustomShape 39"/>
          <p:cNvSpPr/>
          <p:nvPr/>
        </p:nvSpPr>
        <p:spPr>
          <a:xfrm>
            <a:off x="8956080" y="2098440"/>
            <a:ext cx="4287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40"/>
          <p:cNvSpPr/>
          <p:nvPr/>
        </p:nvSpPr>
        <p:spPr>
          <a:xfrm>
            <a:off x="8914680" y="17121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963440" y="2867040"/>
            <a:ext cx="184428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‘Patient or Disabled Group’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8481960" y="15361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</a:t>
            </a:r>
            <a:r>
              <a:rPr lang="en-US" sz="12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‘integer’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5135400" y="1830600"/>
            <a:ext cx="334548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 rot="5400000">
            <a:off x="3225960" y="1795680"/>
            <a:ext cx="731520" cy="14097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1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= ‘Intellectual Product’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‘PatientName’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 rot="5400000">
            <a:off x="2104200" y="3257280"/>
            <a:ext cx="564480" cy="999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4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9320760" y="2144160"/>
            <a:ext cx="360" cy="66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0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‘Organism Attribute’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‘PatientGender’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1" name="CustomShape 21"/>
          <p:cNvSpPr/>
          <p:nvPr/>
        </p:nvSpPr>
        <p:spPr>
          <a:xfrm rot="16200000" flipH="1">
            <a:off x="3002760" y="3357720"/>
            <a:ext cx="564480" cy="7981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3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5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6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7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Integer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1963440" y="2867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8481960" y="1636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Categorical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6"/>
          <p:cNvSpPr/>
          <p:nvPr/>
        </p:nvSpPr>
        <p:spPr>
          <a:xfrm>
            <a:off x="5135400" y="1830600"/>
            <a:ext cx="3345480" cy="10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7"/>
          <p:cNvSpPr/>
          <p:nvPr/>
        </p:nvSpPr>
        <p:spPr>
          <a:xfrm rot="5400000">
            <a:off x="3183840" y="1753560"/>
            <a:ext cx="731520" cy="1493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2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3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4" name="CustomShape 12"/>
          <p:cNvSpPr/>
          <p:nvPr/>
        </p:nvSpPr>
        <p:spPr>
          <a:xfrm rot="5400000">
            <a:off x="2062440" y="3299040"/>
            <a:ext cx="564480" cy="9154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6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7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8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0" name="CustomShape 18"/>
          <p:cNvSpPr/>
          <p:nvPr/>
        </p:nvSpPr>
        <p:spPr>
          <a:xfrm>
            <a:off x="9320760" y="22449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2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21"/>
          <p:cNvSpPr/>
          <p:nvPr/>
        </p:nvSpPr>
        <p:spPr>
          <a:xfrm rot="16200000" flipH="1">
            <a:off x="2961000" y="3315960"/>
            <a:ext cx="564480" cy="881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5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7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8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9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2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4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Picture 484"/>
          <p:cNvPicPr/>
          <p:nvPr/>
        </p:nvPicPr>
        <p:blipFill>
          <a:blip r:embed="rId2"/>
          <a:stretch/>
        </p:blipFill>
        <p:spPr>
          <a:xfrm>
            <a:off x="7946280" y="1005120"/>
            <a:ext cx="3218760" cy="3228120"/>
          </a:xfrm>
          <a:prstGeom prst="rect">
            <a:avLst/>
          </a:prstGeom>
          <a:ln>
            <a:noFill/>
          </a:ln>
        </p:spPr>
      </p:pic>
      <p:pic>
        <p:nvPicPr>
          <p:cNvPr id="486" name="Picture 485"/>
          <p:cNvPicPr/>
          <p:nvPr/>
        </p:nvPicPr>
        <p:blipFill>
          <a:blip r:embed="rId3"/>
          <a:stretch/>
        </p:blipFill>
        <p:spPr>
          <a:xfrm>
            <a:off x="3950280" y="1206720"/>
            <a:ext cx="961200" cy="961200"/>
          </a:xfrm>
          <a:prstGeom prst="rect">
            <a:avLst/>
          </a:prstGeom>
          <a:ln>
            <a:noFill/>
          </a:ln>
        </p:spPr>
      </p:pic>
      <p:pic>
        <p:nvPicPr>
          <p:cNvPr id="487" name="Picture 486"/>
          <p:cNvPicPr/>
          <p:nvPr/>
        </p:nvPicPr>
        <p:blipFill>
          <a:blip r:embed="rId4"/>
          <a:stretch/>
        </p:blipFill>
        <p:spPr>
          <a:xfrm>
            <a:off x="373320" y="2373120"/>
            <a:ext cx="2876040" cy="2666520"/>
          </a:xfrm>
          <a:prstGeom prst="rect">
            <a:avLst/>
          </a:prstGeom>
          <a:ln>
            <a:noFill/>
          </a:ln>
        </p:spPr>
      </p:pic>
      <p:pic>
        <p:nvPicPr>
          <p:cNvPr id="488" name="Picture 487"/>
          <p:cNvPicPr/>
          <p:nvPr/>
        </p:nvPicPr>
        <p:blipFill>
          <a:blip r:embed="rId5"/>
          <a:stretch/>
        </p:blipFill>
        <p:spPr>
          <a:xfrm>
            <a:off x="4060440" y="2318760"/>
            <a:ext cx="2666520" cy="2609640"/>
          </a:xfrm>
          <a:prstGeom prst="rect">
            <a:avLst/>
          </a:prstGeom>
          <a:ln>
            <a:noFill/>
          </a:ln>
        </p:spPr>
      </p:pic>
      <p:pic>
        <p:nvPicPr>
          <p:cNvPr id="489" name="Picture 488"/>
          <p:cNvPicPr/>
          <p:nvPr/>
        </p:nvPicPr>
        <p:blipFill>
          <a:blip r:embed="rId6"/>
          <a:stretch/>
        </p:blipFill>
        <p:spPr>
          <a:xfrm>
            <a:off x="6352560" y="4178880"/>
            <a:ext cx="2638080" cy="2409480"/>
          </a:xfrm>
          <a:prstGeom prst="rect">
            <a:avLst/>
          </a:prstGeom>
          <a:ln>
            <a:noFill/>
          </a:ln>
        </p:spPr>
      </p:pic>
      <p:pic>
        <p:nvPicPr>
          <p:cNvPr id="490" name="Picture 489"/>
          <p:cNvPicPr/>
          <p:nvPr/>
        </p:nvPicPr>
        <p:blipFill>
          <a:blip r:embed="rId7"/>
          <a:stretch/>
        </p:blipFill>
        <p:spPr>
          <a:xfrm>
            <a:off x="3624120" y="4883400"/>
            <a:ext cx="2276280" cy="2304720"/>
          </a:xfrm>
          <a:prstGeom prst="rect">
            <a:avLst/>
          </a:prstGeom>
          <a:ln>
            <a:noFill/>
          </a:ln>
        </p:spPr>
      </p:pic>
      <p:pic>
        <p:nvPicPr>
          <p:cNvPr id="491" name="Picture 490"/>
          <p:cNvPicPr/>
          <p:nvPr/>
        </p:nvPicPr>
        <p:blipFill>
          <a:blip r:embed="rId8"/>
          <a:stretch/>
        </p:blipFill>
        <p:spPr>
          <a:xfrm>
            <a:off x="8403120" y="3435480"/>
            <a:ext cx="3485880" cy="2819160"/>
          </a:xfrm>
          <a:prstGeom prst="rect">
            <a:avLst/>
          </a:prstGeom>
          <a:ln>
            <a:noFill/>
          </a:ln>
        </p:spPr>
      </p:pic>
      <p:pic>
        <p:nvPicPr>
          <p:cNvPr id="492" name="Picture 491"/>
          <p:cNvPicPr/>
          <p:nvPr/>
        </p:nvPicPr>
        <p:blipFill>
          <a:blip r:embed="rId9"/>
          <a:stretch/>
        </p:blipFill>
        <p:spPr>
          <a:xfrm>
            <a:off x="403200" y="-250200"/>
            <a:ext cx="4142160" cy="2342520"/>
          </a:xfrm>
          <a:prstGeom prst="rect">
            <a:avLst/>
          </a:prstGeom>
          <a:ln>
            <a:noFill/>
          </a:ln>
        </p:spPr>
      </p:pic>
      <p:pic>
        <p:nvPicPr>
          <p:cNvPr id="493" name="Picture 492"/>
          <p:cNvPicPr/>
          <p:nvPr/>
        </p:nvPicPr>
        <p:blipFill>
          <a:blip r:embed="rId10"/>
          <a:stretch/>
        </p:blipFill>
        <p:spPr>
          <a:xfrm>
            <a:off x="4265640" y="-93600"/>
            <a:ext cx="4285800" cy="2485440"/>
          </a:xfrm>
          <a:prstGeom prst="rect">
            <a:avLst/>
          </a:prstGeom>
          <a:ln>
            <a:noFill/>
          </a:ln>
        </p:spPr>
      </p:pic>
      <p:pic>
        <p:nvPicPr>
          <p:cNvPr id="494" name="Picture 493"/>
          <p:cNvPicPr/>
          <p:nvPr/>
        </p:nvPicPr>
        <p:blipFill>
          <a:blip r:embed="rId11"/>
          <a:stretch/>
        </p:blipFill>
        <p:spPr>
          <a:xfrm>
            <a:off x="8930880" y="-2030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5" name="Picture 494"/>
          <p:cNvPicPr/>
          <p:nvPr/>
        </p:nvPicPr>
        <p:blipFill>
          <a:blip r:embed="rId12"/>
          <a:stretch/>
        </p:blipFill>
        <p:spPr>
          <a:xfrm>
            <a:off x="10494360" y="3146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6" name="Picture 495"/>
          <p:cNvPicPr/>
          <p:nvPr/>
        </p:nvPicPr>
        <p:blipFill>
          <a:blip r:embed="rId13"/>
          <a:stretch/>
        </p:blipFill>
        <p:spPr>
          <a:xfrm>
            <a:off x="9929520" y="1672200"/>
            <a:ext cx="3228480" cy="3095280"/>
          </a:xfrm>
          <a:prstGeom prst="rect">
            <a:avLst/>
          </a:prstGeom>
          <a:ln>
            <a:noFill/>
          </a:ln>
        </p:spPr>
      </p:pic>
      <p:pic>
        <p:nvPicPr>
          <p:cNvPr id="497" name="Picture 496"/>
          <p:cNvPicPr/>
          <p:nvPr/>
        </p:nvPicPr>
        <p:blipFill>
          <a:blip r:embed="rId14"/>
          <a:stretch/>
        </p:blipFill>
        <p:spPr>
          <a:xfrm>
            <a:off x="1651680" y="5159520"/>
            <a:ext cx="961560" cy="1152000"/>
          </a:xfrm>
          <a:prstGeom prst="rect">
            <a:avLst/>
          </a:prstGeom>
          <a:ln>
            <a:noFill/>
          </a:ln>
        </p:spPr>
      </p:pic>
      <p:pic>
        <p:nvPicPr>
          <p:cNvPr id="498" name="Picture 497"/>
          <p:cNvPicPr/>
          <p:nvPr/>
        </p:nvPicPr>
        <p:blipFill>
          <a:blip r:embed="rId15"/>
          <a:stretch/>
        </p:blipFill>
        <p:spPr>
          <a:xfrm>
            <a:off x="3018240" y="2366280"/>
            <a:ext cx="961560" cy="961560"/>
          </a:xfrm>
          <a:prstGeom prst="rect">
            <a:avLst/>
          </a:prstGeom>
          <a:ln>
            <a:noFill/>
          </a:ln>
        </p:spPr>
      </p:pic>
      <p:pic>
        <p:nvPicPr>
          <p:cNvPr id="499" name="Picture 498"/>
          <p:cNvPicPr/>
          <p:nvPr/>
        </p:nvPicPr>
        <p:blipFill>
          <a:blip r:embed="rId16"/>
          <a:stretch/>
        </p:blipFill>
        <p:spPr>
          <a:xfrm>
            <a:off x="6859440" y="2355840"/>
            <a:ext cx="961560" cy="9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3"/>
          <p:cNvPicPr/>
          <p:nvPr/>
        </p:nvPicPr>
        <p:blipFill>
          <a:blip r:embed="rId2"/>
          <a:stretch/>
        </p:blipFill>
        <p:spPr>
          <a:xfrm>
            <a:off x="8430480" y="2166120"/>
            <a:ext cx="3492360" cy="2864520"/>
          </a:xfrm>
          <a:prstGeom prst="rect">
            <a:avLst/>
          </a:prstGeom>
          <a:ln>
            <a:noFill/>
          </a:ln>
        </p:spPr>
      </p:pic>
      <p:graphicFrame>
        <p:nvGraphicFramePr>
          <p:cNvPr id="147" name="Table 1"/>
          <p:cNvGraphicFramePr/>
          <p:nvPr/>
        </p:nvGraphicFramePr>
        <p:xfrm>
          <a:off x="3339000" y="49032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8" name="Table 2"/>
          <p:cNvGraphicFramePr/>
          <p:nvPr/>
        </p:nvGraphicFramePr>
        <p:xfrm>
          <a:off x="2180160" y="490320"/>
          <a:ext cx="807480" cy="29808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9" name="CustomShape 3"/>
          <p:cNvSpPr/>
          <p:nvPr/>
        </p:nvSpPr>
        <p:spPr>
          <a:xfrm>
            <a:off x="3376800" y="19440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2291400" y="17100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1" name="Table 5"/>
          <p:cNvGraphicFramePr/>
          <p:nvPr/>
        </p:nvGraphicFramePr>
        <p:xfrm>
          <a:off x="4355640" y="47628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2" name="CustomShape 6"/>
          <p:cNvSpPr/>
          <p:nvPr/>
        </p:nvSpPr>
        <p:spPr>
          <a:xfrm>
            <a:off x="4643640" y="17100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3" name="Table 7"/>
          <p:cNvGraphicFramePr/>
          <p:nvPr/>
        </p:nvGraphicFramePr>
        <p:xfrm>
          <a:off x="3315240" y="276516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CustomShape 8"/>
          <p:cNvSpPr/>
          <p:nvPr/>
        </p:nvSpPr>
        <p:spPr>
          <a:xfrm>
            <a:off x="3257640" y="251172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5" name="Table 9"/>
          <p:cNvGraphicFramePr/>
          <p:nvPr/>
        </p:nvGraphicFramePr>
        <p:xfrm>
          <a:off x="4250880" y="277020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" name="CustomShape 10"/>
          <p:cNvSpPr/>
          <p:nvPr/>
        </p:nvSpPr>
        <p:spPr>
          <a:xfrm>
            <a:off x="4224600" y="250884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7" name="Table 11"/>
          <p:cNvGraphicFramePr/>
          <p:nvPr/>
        </p:nvGraphicFramePr>
        <p:xfrm>
          <a:off x="5736600" y="4478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8" name="CustomShape 12"/>
          <p:cNvSpPr/>
          <p:nvPr/>
        </p:nvSpPr>
        <p:spPr>
          <a:xfrm>
            <a:off x="5757840" y="17100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2840760" y="509040"/>
          <a:ext cx="1834200" cy="22899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1" name="Table 2"/>
          <p:cNvGraphicFramePr/>
          <p:nvPr/>
        </p:nvGraphicFramePr>
        <p:xfrm>
          <a:off x="427680" y="2252880"/>
          <a:ext cx="1834200" cy="286272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2" name="CustomShape 3"/>
          <p:cNvSpPr/>
          <p:nvPr/>
        </p:nvSpPr>
        <p:spPr>
          <a:xfrm>
            <a:off x="3227040" y="139680"/>
            <a:ext cx="1262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709200" y="1883520"/>
            <a:ext cx="781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4" name="Table 5"/>
          <p:cNvGraphicFramePr/>
          <p:nvPr/>
        </p:nvGraphicFramePr>
        <p:xfrm>
          <a:off x="5376600" y="4996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CustomShape 6"/>
          <p:cNvSpPr/>
          <p:nvPr/>
        </p:nvSpPr>
        <p:spPr>
          <a:xfrm>
            <a:off x="4896360" y="81360"/>
            <a:ext cx="2847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Examination (laboratoryTest)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6" name="Table 7"/>
          <p:cNvGraphicFramePr/>
          <p:nvPr/>
        </p:nvGraphicFramePr>
        <p:xfrm>
          <a:off x="3091680" y="31690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7" name="CustomShape 8"/>
          <p:cNvSpPr/>
          <p:nvPr/>
        </p:nvSpPr>
        <p:spPr>
          <a:xfrm>
            <a:off x="3028320" y="2799720"/>
            <a:ext cx="1812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8" name="Table 9"/>
          <p:cNvGraphicFramePr/>
          <p:nvPr/>
        </p:nvGraphicFramePr>
        <p:xfrm>
          <a:off x="5957640" y="3223800"/>
          <a:ext cx="1834200" cy="284148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9" name="CustomShape 10"/>
          <p:cNvSpPr/>
          <p:nvPr/>
        </p:nvSpPr>
        <p:spPr>
          <a:xfrm>
            <a:off x="5748480" y="2730600"/>
            <a:ext cx="218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71" name="Picture 17"/>
          <p:cNvPicPr/>
          <p:nvPr/>
        </p:nvPicPr>
        <p:blipFill>
          <a:blip r:embed="rId2"/>
          <a:stretch/>
        </p:blipFill>
        <p:spPr>
          <a:xfrm>
            <a:off x="7951320" y="2320200"/>
            <a:ext cx="4196880" cy="229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39480" y="626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3" name="Table 2"/>
          <p:cNvGraphicFramePr/>
          <p:nvPr/>
        </p:nvGraphicFramePr>
        <p:xfrm>
          <a:off x="1425600" y="41544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4" name="Table 3"/>
          <p:cNvGraphicFramePr/>
          <p:nvPr/>
        </p:nvGraphicFramePr>
        <p:xfrm>
          <a:off x="502200" y="415440"/>
          <a:ext cx="807480" cy="287784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5" name="CustomShape 4"/>
          <p:cNvSpPr/>
          <p:nvPr/>
        </p:nvSpPr>
        <p:spPr>
          <a:xfrm>
            <a:off x="1463400" y="16128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13440" y="16128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7" name="Table 6"/>
          <p:cNvGraphicFramePr/>
          <p:nvPr/>
        </p:nvGraphicFramePr>
        <p:xfrm>
          <a:off x="2390040" y="42012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CustomShape 7"/>
          <p:cNvSpPr/>
          <p:nvPr/>
        </p:nvSpPr>
        <p:spPr>
          <a:xfrm>
            <a:off x="2653920" y="16128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9" name="Table 8"/>
          <p:cNvGraphicFramePr/>
          <p:nvPr/>
        </p:nvGraphicFramePr>
        <p:xfrm>
          <a:off x="1401840" y="272772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CustomShape 9"/>
          <p:cNvSpPr/>
          <p:nvPr/>
        </p:nvSpPr>
        <p:spPr>
          <a:xfrm>
            <a:off x="1343880" y="247428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1" name="Table 10"/>
          <p:cNvGraphicFramePr/>
          <p:nvPr/>
        </p:nvGraphicFramePr>
        <p:xfrm>
          <a:off x="2337120" y="273312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2" name="CustomShape 11"/>
          <p:cNvSpPr/>
          <p:nvPr/>
        </p:nvSpPr>
        <p:spPr>
          <a:xfrm>
            <a:off x="2311200" y="247140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3" name="Table 12"/>
          <p:cNvGraphicFramePr/>
          <p:nvPr/>
        </p:nvGraphicFramePr>
        <p:xfrm>
          <a:off x="3613320" y="4226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" name="CustomShape 13"/>
          <p:cNvSpPr/>
          <p:nvPr/>
        </p:nvSpPr>
        <p:spPr>
          <a:xfrm>
            <a:off x="3634560" y="16128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4744080" y="752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5"/>
          <p:cNvSpPr/>
          <p:nvPr/>
        </p:nvSpPr>
        <p:spPr>
          <a:xfrm>
            <a:off x="5036040" y="141840"/>
            <a:ext cx="583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7" name="Table 16"/>
          <p:cNvGraphicFramePr/>
          <p:nvPr/>
        </p:nvGraphicFramePr>
        <p:xfrm>
          <a:off x="4826880" y="415440"/>
          <a:ext cx="1002960" cy="2896200"/>
        </p:xfrm>
        <a:graphic>
          <a:graphicData uri="http://schemas.openxmlformats.org/drawingml/2006/table">
            <a:tbl>
              <a:tblPr/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8" name="Table 17"/>
          <p:cNvGraphicFramePr/>
          <p:nvPr/>
        </p:nvGraphicFramePr>
        <p:xfrm>
          <a:off x="5956920" y="1974240"/>
          <a:ext cx="1108800" cy="1329480"/>
        </p:xfrm>
        <a:graphic>
          <a:graphicData uri="http://schemas.openxmlformats.org/drawingml/2006/table">
            <a:tbl>
              <a:tblPr/>
              <a:tblGrid>
                <a:gridCol w="110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CustomShape 18"/>
          <p:cNvSpPr/>
          <p:nvPr/>
        </p:nvSpPr>
        <p:spPr>
          <a:xfrm>
            <a:off x="6059520" y="1691280"/>
            <a:ext cx="9032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0" name="Table 19"/>
          <p:cNvGraphicFramePr/>
          <p:nvPr/>
        </p:nvGraphicFramePr>
        <p:xfrm>
          <a:off x="7188480" y="1952640"/>
          <a:ext cx="675000" cy="1413000"/>
        </p:xfrm>
        <a:graphic>
          <a:graphicData uri="http://schemas.openxmlformats.org/drawingml/2006/table">
            <a:tbl>
              <a:tblPr/>
              <a:tblGrid>
                <a:gridCol w="6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1" name="CustomShape 20"/>
          <p:cNvSpPr/>
          <p:nvPr/>
        </p:nvSpPr>
        <p:spPr>
          <a:xfrm>
            <a:off x="6990480" y="1697400"/>
            <a:ext cx="1070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laboratoryTest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2" name="Table 21"/>
          <p:cNvGraphicFramePr/>
          <p:nvPr/>
        </p:nvGraphicFramePr>
        <p:xfrm>
          <a:off x="5954400" y="388800"/>
          <a:ext cx="1285560" cy="1413000"/>
        </p:xfrm>
        <a:graphic>
          <a:graphicData uri="http://schemas.openxmlformats.org/drawingml/2006/table">
            <a:tbl>
              <a:tblPr/>
              <a:tblGrid>
                <a:gridCol w="128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3" name="Table 22"/>
          <p:cNvGraphicFramePr/>
          <p:nvPr/>
        </p:nvGraphicFramePr>
        <p:xfrm>
          <a:off x="7316280" y="388800"/>
          <a:ext cx="1580400" cy="1306080"/>
        </p:xfrm>
        <a:graphic>
          <a:graphicData uri="http://schemas.openxmlformats.org/drawingml/2006/table">
            <a:tbl>
              <a:tblPr/>
              <a:tblGrid>
                <a:gridCol w="158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" name="CustomShape 23"/>
          <p:cNvSpPr/>
          <p:nvPr/>
        </p:nvSpPr>
        <p:spPr>
          <a:xfrm>
            <a:off x="5916600" y="147960"/>
            <a:ext cx="1269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24"/>
          <p:cNvSpPr/>
          <p:nvPr/>
        </p:nvSpPr>
        <p:spPr>
          <a:xfrm>
            <a:off x="7264440" y="158040"/>
            <a:ext cx="1523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" name="CustomShape 25"/>
          <p:cNvSpPr/>
          <p:nvPr/>
        </p:nvSpPr>
        <p:spPr>
          <a:xfrm>
            <a:off x="339480" y="3690000"/>
            <a:ext cx="2765160" cy="313920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97" name="Table 26"/>
          <p:cNvGraphicFramePr/>
          <p:nvPr/>
        </p:nvGraphicFramePr>
        <p:xfrm>
          <a:off x="464760" y="411300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8" name="CustomShape 27"/>
          <p:cNvSpPr/>
          <p:nvPr/>
        </p:nvSpPr>
        <p:spPr>
          <a:xfrm>
            <a:off x="1300680" y="383148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tblPatient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9" name="Table 28"/>
          <p:cNvGraphicFramePr/>
          <p:nvPr/>
        </p:nvGraphicFramePr>
        <p:xfrm>
          <a:off x="1717560" y="411084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0" name="CustomShape 29"/>
          <p:cNvSpPr/>
          <p:nvPr/>
        </p:nvSpPr>
        <p:spPr>
          <a:xfrm>
            <a:off x="339480" y="351936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 Silo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30"/>
          <p:cNvSpPr/>
          <p:nvPr/>
        </p:nvSpPr>
        <p:spPr>
          <a:xfrm>
            <a:off x="339480" y="-810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L.Pan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1"/>
          <p:cNvSpPr/>
          <p:nvPr/>
        </p:nvSpPr>
        <p:spPr>
          <a:xfrm>
            <a:off x="4744080" y="-12744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MedTAKMI-CDI EMR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69240" y="1325880"/>
            <a:ext cx="4673520" cy="349992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4" name="Table 2"/>
          <p:cNvGraphicFramePr/>
          <p:nvPr/>
        </p:nvGraphicFramePr>
        <p:xfrm>
          <a:off x="83736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5" name="Table 3"/>
          <p:cNvGraphicFramePr/>
          <p:nvPr/>
        </p:nvGraphicFramePr>
        <p:xfrm>
          <a:off x="1645200" y="1802520"/>
          <a:ext cx="807480" cy="289008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6" name="Table 4"/>
          <p:cNvGraphicFramePr/>
          <p:nvPr/>
        </p:nvGraphicFramePr>
        <p:xfrm>
          <a:off x="245304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7" name="CustomShape 5"/>
          <p:cNvSpPr/>
          <p:nvPr/>
        </p:nvSpPr>
        <p:spPr>
          <a:xfrm>
            <a:off x="1533240" y="1482480"/>
            <a:ext cx="1069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08" name="Table 6"/>
          <p:cNvGraphicFramePr/>
          <p:nvPr/>
        </p:nvGraphicFramePr>
        <p:xfrm>
          <a:off x="3361680" y="1802520"/>
          <a:ext cx="785160" cy="2251440"/>
        </p:xfrm>
        <a:graphic>
          <a:graphicData uri="http://schemas.openxmlformats.org/drawingml/2006/table">
            <a:tbl>
              <a:tblPr/>
              <a:tblGrid>
                <a:gridCol w="78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" name="CustomShape 7"/>
          <p:cNvSpPr/>
          <p:nvPr/>
        </p:nvSpPr>
        <p:spPr>
          <a:xfrm>
            <a:off x="3108240" y="1357560"/>
            <a:ext cx="12567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MedicalProblems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0" name="Table 8"/>
          <p:cNvGraphicFramePr/>
          <p:nvPr/>
        </p:nvGraphicFramePr>
        <p:xfrm>
          <a:off x="4275000" y="1802520"/>
          <a:ext cx="937080" cy="2251440"/>
        </p:xfrm>
        <a:graphic>
          <a:graphicData uri="http://schemas.openxmlformats.org/drawingml/2006/table">
            <a:tbl>
              <a:tblPr/>
              <a:tblGrid>
                <a:gridCol w="93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1" name="CustomShape 9"/>
          <p:cNvSpPr/>
          <p:nvPr/>
        </p:nvSpPr>
        <p:spPr>
          <a:xfrm>
            <a:off x="4253400" y="1389960"/>
            <a:ext cx="9853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650160" y="1162080"/>
            <a:ext cx="252396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6151320" y="1469520"/>
            <a:ext cx="4368960" cy="37112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4" name="Table 12"/>
          <p:cNvGraphicFramePr/>
          <p:nvPr/>
        </p:nvGraphicFramePr>
        <p:xfrm>
          <a:off x="6282000" y="1923120"/>
          <a:ext cx="1393200" cy="3057840"/>
        </p:xfrm>
        <a:graphic>
          <a:graphicData uri="http://schemas.openxmlformats.org/drawingml/2006/table">
            <a:tbl>
              <a:tblPr/>
              <a:tblGrid>
                <a:gridCol w="139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" name="CustomShape 13"/>
          <p:cNvSpPr/>
          <p:nvPr/>
        </p:nvSpPr>
        <p:spPr>
          <a:xfrm>
            <a:off x="6389640" y="1514880"/>
            <a:ext cx="11394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6" name="Table 14"/>
          <p:cNvGraphicFramePr/>
          <p:nvPr/>
        </p:nvGraphicFramePr>
        <p:xfrm>
          <a:off x="9122040" y="1934280"/>
          <a:ext cx="1252080" cy="155376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" name="Table 15"/>
          <p:cNvGraphicFramePr/>
          <p:nvPr/>
        </p:nvGraphicFramePr>
        <p:xfrm>
          <a:off x="7740360" y="1934280"/>
          <a:ext cx="1252080" cy="15548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8" name="Table 16"/>
          <p:cNvGraphicFramePr/>
          <p:nvPr/>
        </p:nvGraphicFramePr>
        <p:xfrm>
          <a:off x="7952400" y="3944160"/>
          <a:ext cx="2080440" cy="1036440"/>
        </p:xfrm>
        <a:graphic>
          <a:graphicData uri="http://schemas.openxmlformats.org/drawingml/2006/table">
            <a:tbl>
              <a:tblPr/>
              <a:tblGrid>
                <a:gridCol w="20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9" name="CustomShape 17"/>
          <p:cNvSpPr/>
          <p:nvPr/>
        </p:nvSpPr>
        <p:spPr>
          <a:xfrm>
            <a:off x="8218440" y="3482280"/>
            <a:ext cx="15127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AdmissionsDiagnoses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CorePopulatedTable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7702200" y="1526400"/>
            <a:ext cx="13770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LabsCorePopulated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9162000" y="1482480"/>
            <a:ext cx="11714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6153120" y="12906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3"/>
          <p:cNvPicPr/>
          <p:nvPr/>
        </p:nvPicPr>
        <p:blipFill>
          <a:blip r:embed="rId3"/>
          <a:stretch/>
        </p:blipFill>
        <p:spPr>
          <a:xfrm>
            <a:off x="295920" y="74160"/>
            <a:ext cx="2736720" cy="3277080"/>
          </a:xfrm>
          <a:prstGeom prst="rect">
            <a:avLst/>
          </a:prstGeom>
          <a:ln>
            <a:noFill/>
          </a:ln>
        </p:spPr>
      </p:pic>
      <p:pic>
        <p:nvPicPr>
          <p:cNvPr id="224" name="Picture 5"/>
          <p:cNvPicPr/>
          <p:nvPr/>
        </p:nvPicPr>
        <p:blipFill>
          <a:blip r:embed="rId4"/>
          <a:stretch/>
        </p:blipFill>
        <p:spPr>
          <a:xfrm>
            <a:off x="7340760" y="22932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25" name="Picture 6"/>
          <p:cNvPicPr/>
          <p:nvPr/>
        </p:nvPicPr>
        <p:blipFill>
          <a:blip r:embed="rId5"/>
          <a:stretch/>
        </p:blipFill>
        <p:spPr>
          <a:xfrm>
            <a:off x="1996920" y="356328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26" name="Picture 7"/>
          <p:cNvPicPr/>
          <p:nvPr/>
        </p:nvPicPr>
        <p:blipFill>
          <a:blip r:embed="rId6"/>
          <a:stretch/>
        </p:blipFill>
        <p:spPr>
          <a:xfrm>
            <a:off x="6130440" y="356328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7" name="Picture 8"/>
          <p:cNvPicPr/>
          <p:nvPr/>
        </p:nvPicPr>
        <p:blipFill>
          <a:blip r:embed="rId7"/>
          <a:stretch/>
        </p:blipFill>
        <p:spPr>
          <a:xfrm>
            <a:off x="3253680" y="74160"/>
            <a:ext cx="3681000" cy="327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1"/>
          <p:cNvPicPr/>
          <p:nvPr/>
        </p:nvPicPr>
        <p:blipFill>
          <a:blip r:embed="rId2"/>
          <a:stretch/>
        </p:blipFill>
        <p:spPr>
          <a:xfrm>
            <a:off x="18360" y="20484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9" name="Picture 2"/>
          <p:cNvPicPr/>
          <p:nvPr/>
        </p:nvPicPr>
        <p:blipFill>
          <a:blip r:embed="rId3"/>
          <a:stretch/>
        </p:blipFill>
        <p:spPr>
          <a:xfrm>
            <a:off x="4263840" y="204840"/>
            <a:ext cx="3572280" cy="3180240"/>
          </a:xfrm>
          <a:prstGeom prst="rect">
            <a:avLst/>
          </a:prstGeom>
          <a:ln>
            <a:noFill/>
          </a:ln>
        </p:spPr>
      </p:pic>
      <p:pic>
        <p:nvPicPr>
          <p:cNvPr id="230" name="Picture 3"/>
          <p:cNvPicPr/>
          <p:nvPr/>
        </p:nvPicPr>
        <p:blipFill>
          <a:blip r:embed="rId4"/>
          <a:stretch/>
        </p:blipFill>
        <p:spPr>
          <a:xfrm>
            <a:off x="8078400" y="20484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31" name="Picture 4"/>
          <p:cNvPicPr/>
          <p:nvPr/>
        </p:nvPicPr>
        <p:blipFill>
          <a:blip r:embed="rId5"/>
          <a:stretch/>
        </p:blipFill>
        <p:spPr>
          <a:xfrm>
            <a:off x="2255760" y="350748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32" name="Picture 5"/>
          <p:cNvPicPr/>
          <p:nvPr/>
        </p:nvPicPr>
        <p:blipFill>
          <a:blip r:embed="rId6"/>
          <a:stretch/>
        </p:blipFill>
        <p:spPr>
          <a:xfrm>
            <a:off x="6298200" y="3507480"/>
            <a:ext cx="2607480" cy="3122280"/>
          </a:xfrm>
          <a:prstGeom prst="rect">
            <a:avLst/>
          </a:prstGeom>
          <a:ln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38520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64856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18098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59000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87314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1"/>
          <p:cNvPicPr/>
          <p:nvPr/>
        </p:nvPicPr>
        <p:blipFill>
          <a:blip r:embed="rId3"/>
          <a:stretch/>
        </p:blipFill>
        <p:spPr>
          <a:xfrm>
            <a:off x="3903840" y="787680"/>
            <a:ext cx="649440" cy="649440"/>
          </a:xfrm>
          <a:prstGeom prst="rect">
            <a:avLst/>
          </a:prstGeom>
          <a:ln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5046840" y="876600"/>
            <a:ext cx="1258920" cy="4716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Load schema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54000" y="1112760"/>
            <a:ext cx="49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5046840" y="1497600"/>
            <a:ext cx="1258920" cy="5540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Exist?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5676480" y="1349280"/>
            <a:ext cx="360" cy="14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5054760" y="2201400"/>
            <a:ext cx="1258920" cy="5695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Exist?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5676480" y="2052360"/>
            <a:ext cx="7200" cy="14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7"/>
          <p:cNvSpPr/>
          <p:nvPr/>
        </p:nvSpPr>
        <p:spPr>
          <a:xfrm>
            <a:off x="3672720" y="3713400"/>
            <a:ext cx="1064520" cy="4618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 Attribute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 from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6" name="CustomShape 8"/>
          <p:cNvSpPr/>
          <p:nvPr/>
        </p:nvSpPr>
        <p:spPr>
          <a:xfrm flipH="1" flipV="1">
            <a:off x="6305760" y="1774080"/>
            <a:ext cx="7200" cy="711000"/>
          </a:xfrm>
          <a:prstGeom prst="bentConnector3">
            <a:avLst>
              <a:gd name="adj1" fmla="val -4562102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9"/>
          <p:cNvSpPr/>
          <p:nvPr/>
        </p:nvSpPr>
        <p:spPr>
          <a:xfrm>
            <a:off x="5054760" y="291636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Generate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Suffix Tree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5684400" y="2762640"/>
            <a:ext cx="360" cy="15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1"/>
          <p:cNvSpPr/>
          <p:nvPr/>
        </p:nvSpPr>
        <p:spPr>
          <a:xfrm flipH="1">
            <a:off x="5682960" y="3382920"/>
            <a:ext cx="360" cy="14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5292720" y="19962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6168960" y="19962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2" name="CustomShape 14"/>
          <p:cNvSpPr/>
          <p:nvPr/>
        </p:nvSpPr>
        <p:spPr>
          <a:xfrm>
            <a:off x="5046840" y="3533400"/>
            <a:ext cx="12668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Suffix tree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node exist ?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3" name="CustomShape 15"/>
          <p:cNvSpPr/>
          <p:nvPr/>
        </p:nvSpPr>
        <p:spPr>
          <a:xfrm>
            <a:off x="5046840" y="4463640"/>
            <a:ext cx="12668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Node length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&gt; 2 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4" name="CustomShape 16"/>
          <p:cNvSpPr/>
          <p:nvPr/>
        </p:nvSpPr>
        <p:spPr>
          <a:xfrm flipH="1">
            <a:off x="4737240" y="3934800"/>
            <a:ext cx="30816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7"/>
          <p:cNvSpPr/>
          <p:nvPr/>
        </p:nvSpPr>
        <p:spPr>
          <a:xfrm>
            <a:off x="4759920" y="36774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6" name="CustomShape 18"/>
          <p:cNvSpPr/>
          <p:nvPr/>
        </p:nvSpPr>
        <p:spPr>
          <a:xfrm>
            <a:off x="5680440" y="4335840"/>
            <a:ext cx="360" cy="12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19"/>
          <p:cNvSpPr/>
          <p:nvPr/>
        </p:nvSpPr>
        <p:spPr>
          <a:xfrm>
            <a:off x="5052960" y="540828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 node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Semantic Type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 flipH="1">
            <a:off x="3541680" y="5398560"/>
            <a:ext cx="1194840" cy="465480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UMLS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Dictionary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4737960" y="5631840"/>
            <a:ext cx="31428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2"/>
          <p:cNvSpPr/>
          <p:nvPr/>
        </p:nvSpPr>
        <p:spPr>
          <a:xfrm flipH="1">
            <a:off x="5681880" y="5257800"/>
            <a:ext cx="7200" cy="14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3"/>
          <p:cNvSpPr/>
          <p:nvPr/>
        </p:nvSpPr>
        <p:spPr>
          <a:xfrm>
            <a:off x="6462360" y="5230800"/>
            <a:ext cx="14180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!= None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2" name="CustomShape 24"/>
          <p:cNvSpPr/>
          <p:nvPr/>
        </p:nvSpPr>
        <p:spPr>
          <a:xfrm>
            <a:off x="8001720" y="5360400"/>
            <a:ext cx="1103760" cy="54252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Append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Suffix Tree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3" name="CustomShape 25"/>
          <p:cNvSpPr/>
          <p:nvPr/>
        </p:nvSpPr>
        <p:spPr>
          <a:xfrm flipV="1">
            <a:off x="6312600" y="5631120"/>
            <a:ext cx="14940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6"/>
          <p:cNvSpPr/>
          <p:nvPr/>
        </p:nvSpPr>
        <p:spPr>
          <a:xfrm>
            <a:off x="3672720" y="2906280"/>
            <a:ext cx="10645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Save Enriched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5" name="CustomShape 27"/>
          <p:cNvSpPr/>
          <p:nvPr/>
        </p:nvSpPr>
        <p:spPr>
          <a:xfrm>
            <a:off x="2660760" y="2846880"/>
            <a:ext cx="847080" cy="57096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Enriched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6" name="CustomShape 28"/>
          <p:cNvSpPr/>
          <p:nvPr/>
        </p:nvSpPr>
        <p:spPr>
          <a:xfrm>
            <a:off x="3508560" y="3132720"/>
            <a:ext cx="163800" cy="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29"/>
          <p:cNvSpPr/>
          <p:nvPr/>
        </p:nvSpPr>
        <p:spPr>
          <a:xfrm>
            <a:off x="3542400" y="1918080"/>
            <a:ext cx="789840" cy="3542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8" name="CustomShape 30"/>
          <p:cNvSpPr/>
          <p:nvPr/>
        </p:nvSpPr>
        <p:spPr>
          <a:xfrm>
            <a:off x="5243400" y="517464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9" name="CustomShape 31"/>
          <p:cNvSpPr/>
          <p:nvPr/>
        </p:nvSpPr>
        <p:spPr>
          <a:xfrm>
            <a:off x="7690680" y="53550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0" name="CustomShape 32"/>
          <p:cNvSpPr/>
          <p:nvPr/>
        </p:nvSpPr>
        <p:spPr>
          <a:xfrm>
            <a:off x="5782680" y="426852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1" name="CustomShape 33"/>
          <p:cNvSpPr/>
          <p:nvPr/>
        </p:nvSpPr>
        <p:spPr>
          <a:xfrm flipV="1">
            <a:off x="6314400" y="3934080"/>
            <a:ext cx="11880" cy="929520"/>
          </a:xfrm>
          <a:prstGeom prst="bentConnector3">
            <a:avLst>
              <a:gd name="adj1" fmla="val 1800000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34"/>
          <p:cNvSpPr/>
          <p:nvPr/>
        </p:nvSpPr>
        <p:spPr>
          <a:xfrm rot="5400000" flipH="1" flipV="1">
            <a:off x="4420080" y="2270880"/>
            <a:ext cx="419040" cy="84852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35"/>
          <p:cNvSpPr/>
          <p:nvPr/>
        </p:nvSpPr>
        <p:spPr>
          <a:xfrm rot="16200000" flipV="1">
            <a:off x="6095880" y="4153320"/>
            <a:ext cx="1295280" cy="85680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36"/>
          <p:cNvSpPr/>
          <p:nvPr/>
        </p:nvSpPr>
        <p:spPr>
          <a:xfrm>
            <a:off x="6239520" y="459288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5" name="CustomShape 37"/>
          <p:cNvSpPr/>
          <p:nvPr/>
        </p:nvSpPr>
        <p:spPr>
          <a:xfrm>
            <a:off x="7162920" y="492336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6" name="CustomShape 38"/>
          <p:cNvSpPr/>
          <p:nvPr/>
        </p:nvSpPr>
        <p:spPr>
          <a:xfrm flipV="1">
            <a:off x="7881120" y="5630400"/>
            <a:ext cx="119880" cy="36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39"/>
          <p:cNvSpPr/>
          <p:nvPr/>
        </p:nvSpPr>
        <p:spPr>
          <a:xfrm flipH="1" flipV="1">
            <a:off x="6313680" y="3934080"/>
            <a:ext cx="2791440" cy="1696320"/>
          </a:xfrm>
          <a:prstGeom prst="bentConnector3">
            <a:avLst>
              <a:gd name="adj1" fmla="val -8188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40"/>
          <p:cNvSpPr/>
          <p:nvPr/>
        </p:nvSpPr>
        <p:spPr>
          <a:xfrm rot="10800000" flipV="1">
            <a:off x="3938760" y="1774800"/>
            <a:ext cx="1108080" cy="14256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41"/>
          <p:cNvSpPr/>
          <p:nvPr/>
        </p:nvSpPr>
        <p:spPr>
          <a:xfrm flipV="1">
            <a:off x="4205520" y="3372120"/>
            <a:ext cx="36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2"/>
          <p:cNvSpPr/>
          <p:nvPr/>
        </p:nvSpPr>
        <p:spPr>
          <a:xfrm>
            <a:off x="4647960" y="149724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73492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2734920" y="259236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Type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2734920" y="3794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pic>
        <p:nvPicPr>
          <p:cNvPr id="284" name="Picture 13"/>
          <p:cNvPicPr/>
          <p:nvPr/>
        </p:nvPicPr>
        <p:blipFill>
          <a:blip r:embed="rId3"/>
          <a:stretch/>
        </p:blipFill>
        <p:spPr>
          <a:xfrm>
            <a:off x="2926800" y="83988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85" name="Picture 14"/>
          <p:cNvPicPr/>
          <p:nvPr/>
        </p:nvPicPr>
        <p:blipFill>
          <a:blip r:embed="rId3"/>
          <a:stretch/>
        </p:blipFill>
        <p:spPr>
          <a:xfrm>
            <a:off x="7954920" y="816120"/>
            <a:ext cx="456480" cy="456480"/>
          </a:xfrm>
          <a:prstGeom prst="rect">
            <a:avLst/>
          </a:prstGeom>
          <a:ln>
            <a:noFill/>
          </a:ln>
        </p:spPr>
      </p:pic>
      <p:sp>
        <p:nvSpPr>
          <p:cNvPr id="286" name="CustomShape 4"/>
          <p:cNvSpPr/>
          <p:nvPr/>
        </p:nvSpPr>
        <p:spPr>
          <a:xfrm rot="16200000" flipH="1">
            <a:off x="3696840" y="461232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3384000" y="1068480"/>
            <a:ext cx="673560" cy="4662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"/>
          <p:cNvSpPr/>
          <p:nvPr/>
        </p:nvSpPr>
        <p:spPr>
          <a:xfrm rot="10800000" flipV="1">
            <a:off x="7089480" y="1044720"/>
            <a:ext cx="865440" cy="4896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"/>
          <p:cNvSpPr/>
          <p:nvPr/>
        </p:nvSpPr>
        <p:spPr>
          <a:xfrm>
            <a:off x="4058280" y="1992240"/>
            <a:ext cx="360" cy="59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8"/>
          <p:cNvSpPr/>
          <p:nvPr/>
        </p:nvSpPr>
        <p:spPr>
          <a:xfrm>
            <a:off x="4058280" y="3049560"/>
            <a:ext cx="360" cy="74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9"/>
          <p:cNvSpPr/>
          <p:nvPr/>
        </p:nvSpPr>
        <p:spPr>
          <a:xfrm>
            <a:off x="576540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2" name="CustomShape 10"/>
          <p:cNvSpPr/>
          <p:nvPr/>
        </p:nvSpPr>
        <p:spPr>
          <a:xfrm>
            <a:off x="5765400" y="258372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Type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5765400" y="3794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7088760" y="1992240"/>
            <a:ext cx="360" cy="59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3"/>
          <p:cNvSpPr/>
          <p:nvPr/>
        </p:nvSpPr>
        <p:spPr>
          <a:xfrm>
            <a:off x="7088760" y="3040920"/>
            <a:ext cx="360" cy="75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4"/>
          <p:cNvSpPr/>
          <p:nvPr/>
        </p:nvSpPr>
        <p:spPr>
          <a:xfrm rot="5400000">
            <a:off x="6536160" y="461232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5"/>
          <p:cNvSpPr/>
          <p:nvPr/>
        </p:nvSpPr>
        <p:spPr>
          <a:xfrm>
            <a:off x="4250160" y="4937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Matcher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score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8" name="CustomShape 16"/>
          <p:cNvSpPr/>
          <p:nvPr/>
        </p:nvSpPr>
        <p:spPr>
          <a:xfrm>
            <a:off x="7724880" y="123444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3372480" y="445680"/>
            <a:ext cx="228204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PatientCorePopulatedTable.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0" name="CustomShape 18"/>
          <p:cNvSpPr/>
          <p:nvPr/>
        </p:nvSpPr>
        <p:spPr>
          <a:xfrm>
            <a:off x="6799680" y="445680"/>
            <a:ext cx="11545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7088760" y="2002320"/>
            <a:ext cx="15256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2127240" y="2002320"/>
            <a:ext cx="198252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3" name="CustomShape 21"/>
          <p:cNvSpPr/>
          <p:nvPr/>
        </p:nvSpPr>
        <p:spPr>
          <a:xfrm>
            <a:off x="2128680" y="3045960"/>
            <a:ext cx="19893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4" name="CustomShape 22"/>
          <p:cNvSpPr/>
          <p:nvPr/>
        </p:nvSpPr>
        <p:spPr>
          <a:xfrm>
            <a:off x="7088760" y="3045960"/>
            <a:ext cx="192852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5" name="CustomShape 23"/>
          <p:cNvSpPr/>
          <p:nvPr/>
        </p:nvSpPr>
        <p:spPr>
          <a:xfrm>
            <a:off x="2732400" y="123876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2127240" y="4316040"/>
            <a:ext cx="195696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Suffix Tree: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7" name="CustomShape 25"/>
          <p:cNvSpPr/>
          <p:nvPr/>
        </p:nvSpPr>
        <p:spPr>
          <a:xfrm>
            <a:off x="7088760" y="4303800"/>
            <a:ext cx="192852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Suffix Tree: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" name="CustomShape 26"/>
          <p:cNvSpPr/>
          <p:nvPr/>
        </p:nvSpPr>
        <p:spPr>
          <a:xfrm>
            <a:off x="4899960" y="5544000"/>
            <a:ext cx="1350000" cy="6368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Score &gt; X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7"/>
          <p:cNvSpPr/>
          <p:nvPr/>
        </p:nvSpPr>
        <p:spPr>
          <a:xfrm>
            <a:off x="4034520" y="6181560"/>
            <a:ext cx="88632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28"/>
          <p:cNvSpPr/>
          <p:nvPr/>
        </p:nvSpPr>
        <p:spPr>
          <a:xfrm>
            <a:off x="6202800" y="6181560"/>
            <a:ext cx="88524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Dissimilar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1" name="CustomShape 29"/>
          <p:cNvSpPr/>
          <p:nvPr/>
        </p:nvSpPr>
        <p:spPr>
          <a:xfrm rot="10800000" flipV="1">
            <a:off x="4478760" y="5862600"/>
            <a:ext cx="421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0"/>
          <p:cNvSpPr/>
          <p:nvPr/>
        </p:nvSpPr>
        <p:spPr>
          <a:xfrm>
            <a:off x="6250680" y="5862600"/>
            <a:ext cx="394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1"/>
          <p:cNvSpPr/>
          <p:nvPr/>
        </p:nvSpPr>
        <p:spPr>
          <a:xfrm>
            <a:off x="5573520" y="5394240"/>
            <a:ext cx="1440" cy="14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4" name="Group 32"/>
          <p:cNvGrpSpPr/>
          <p:nvPr/>
        </p:nvGrpSpPr>
        <p:grpSpPr>
          <a:xfrm>
            <a:off x="2759400" y="5086800"/>
            <a:ext cx="612000" cy="501840"/>
            <a:chOff x="2759400" y="5086800"/>
            <a:chExt cx="612000" cy="501840"/>
          </a:xfrm>
        </p:grpSpPr>
        <p:sp>
          <p:nvSpPr>
            <p:cNvPr id="315" name="CustomShape 33"/>
            <p:cNvSpPr/>
            <p:nvPr/>
          </p:nvSpPr>
          <p:spPr>
            <a:xfrm>
              <a:off x="2990160" y="508680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34"/>
            <p:cNvSpPr/>
            <p:nvPr/>
          </p:nvSpPr>
          <p:spPr>
            <a:xfrm>
              <a:off x="287496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35"/>
            <p:cNvSpPr/>
            <p:nvPr/>
          </p:nvSpPr>
          <p:spPr>
            <a:xfrm>
              <a:off x="2759400" y="546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36"/>
            <p:cNvSpPr/>
            <p:nvPr/>
          </p:nvSpPr>
          <p:spPr>
            <a:xfrm>
              <a:off x="299016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37"/>
            <p:cNvSpPr/>
            <p:nvPr/>
          </p:nvSpPr>
          <p:spPr>
            <a:xfrm>
              <a:off x="309384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Line 38"/>
            <p:cNvSpPr/>
            <p:nvPr/>
          </p:nvSpPr>
          <p:spPr>
            <a:xfrm flipH="1">
              <a:off x="2931840" y="5202000"/>
              <a:ext cx="11556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Line 39"/>
            <p:cNvSpPr/>
            <p:nvPr/>
          </p:nvSpPr>
          <p:spPr>
            <a:xfrm>
              <a:off x="3047400" y="5202000"/>
              <a:ext cx="10368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40"/>
            <p:cNvSpPr/>
            <p:nvPr/>
          </p:nvSpPr>
          <p:spPr>
            <a:xfrm>
              <a:off x="325692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Line 41"/>
            <p:cNvSpPr/>
            <p:nvPr/>
          </p:nvSpPr>
          <p:spPr>
            <a:xfrm flipH="1">
              <a:off x="2816640" y="5395680"/>
              <a:ext cx="115200" cy="6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Line 42"/>
            <p:cNvSpPr/>
            <p:nvPr/>
          </p:nvSpPr>
          <p:spPr>
            <a:xfrm>
              <a:off x="2931840" y="5395680"/>
              <a:ext cx="11592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Line 43"/>
            <p:cNvSpPr/>
            <p:nvPr/>
          </p:nvSpPr>
          <p:spPr>
            <a:xfrm>
              <a:off x="3191760" y="5378760"/>
              <a:ext cx="122400" cy="95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6" name="Group 44"/>
          <p:cNvGrpSpPr/>
          <p:nvPr/>
        </p:nvGrpSpPr>
        <p:grpSpPr>
          <a:xfrm>
            <a:off x="7613640" y="5019480"/>
            <a:ext cx="569160" cy="636480"/>
            <a:chOff x="7613640" y="5019480"/>
            <a:chExt cx="569160" cy="636480"/>
          </a:xfrm>
        </p:grpSpPr>
        <p:sp>
          <p:nvSpPr>
            <p:cNvPr id="327" name="CustomShape 45"/>
            <p:cNvSpPr/>
            <p:nvPr/>
          </p:nvSpPr>
          <p:spPr>
            <a:xfrm>
              <a:off x="7905960" y="50194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46"/>
            <p:cNvSpPr/>
            <p:nvPr/>
          </p:nvSpPr>
          <p:spPr>
            <a:xfrm>
              <a:off x="775980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47"/>
            <p:cNvSpPr/>
            <p:nvPr/>
          </p:nvSpPr>
          <p:spPr>
            <a:xfrm>
              <a:off x="7613640" y="54961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48"/>
            <p:cNvSpPr/>
            <p:nvPr/>
          </p:nvSpPr>
          <p:spPr>
            <a:xfrm>
              <a:off x="7905960" y="55105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49"/>
            <p:cNvSpPr/>
            <p:nvPr/>
          </p:nvSpPr>
          <p:spPr>
            <a:xfrm>
              <a:off x="803736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Line 50"/>
            <p:cNvSpPr/>
            <p:nvPr/>
          </p:nvSpPr>
          <p:spPr>
            <a:xfrm flipH="1">
              <a:off x="7832880" y="51652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Line 51"/>
            <p:cNvSpPr/>
            <p:nvPr/>
          </p:nvSpPr>
          <p:spPr>
            <a:xfrm>
              <a:off x="7979040" y="5165280"/>
              <a:ext cx="13104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Line 52"/>
            <p:cNvSpPr/>
            <p:nvPr/>
          </p:nvSpPr>
          <p:spPr>
            <a:xfrm flipH="1">
              <a:off x="7686360" y="5410440"/>
              <a:ext cx="146520" cy="84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53"/>
            <p:cNvSpPr/>
            <p:nvPr/>
          </p:nvSpPr>
          <p:spPr>
            <a:xfrm>
              <a:off x="7832880" y="541044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3151</TotalTime>
  <Words>1081</Words>
  <Application>Microsoft Office PowerPoint</Application>
  <PresentationFormat>Widescreen</PresentationFormat>
  <Paragraphs>605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Musarrat Hussain</dc:creator>
  <dc:description/>
  <cp:lastModifiedBy>Musarrat Hussain</cp:lastModifiedBy>
  <cp:revision>999</cp:revision>
  <cp:lastPrinted>2021-01-13T04:00:34Z</cp:lastPrinted>
  <dcterms:created xsi:type="dcterms:W3CDTF">2020-07-15T05:51:51Z</dcterms:created>
  <dcterms:modified xsi:type="dcterms:W3CDTF">2021-02-16T06:45:09Z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