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zipfiDEFd1RO2z5bWiDvlu/Mo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ytorch.org/assets/deep-learning/Deep-Learning-with-PyTorch.pdf" TargetMode="External"/><Relationship Id="rId4" Type="http://schemas.openxmlformats.org/officeDocument/2006/relationships/hyperlink" Target="https://pytorch.org/assets/deep-learning/Deep-Learning-with-PyTorch.pdf" TargetMode="External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ytorch.org/assets/deep-learning/Deep-Learning-with-PyTorch.pdf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torch.org/assets/deep-learning/Deep-Learning-with-PyTorch.pdf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torch.org/tutorials/beginner/basics/intro.html" TargetMode="External"/><Relationship Id="rId4" Type="http://schemas.openxmlformats.org/officeDocument/2006/relationships/hyperlink" Target="https://pytorch.org/tutorials/intermediate/tensorboard_tutorial.html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524000" y="1293338"/>
            <a:ext cx="9144000" cy="327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/>
              <a:t>Deep Learning Computation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524000" y="5514052"/>
            <a:ext cx="9144000" cy="65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Risman Adnan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Telkom University</a:t>
            </a:r>
            <a:endParaRPr sz="1500"/>
          </a:p>
        </p:txBody>
      </p:sp>
      <p:cxnSp>
        <p:nvCxnSpPr>
          <p:cNvPr id="89" name="Google Shape;89;p1"/>
          <p:cNvCxnSpPr/>
          <p:nvPr/>
        </p:nvCxnSpPr>
        <p:spPr>
          <a:xfrm rot="10800000">
            <a:off x="596464" y="6354708"/>
            <a:ext cx="11000232" cy="0"/>
          </a:xfrm>
          <a:prstGeom prst="straightConnector1">
            <a:avLst/>
          </a:prstGeom>
          <a:noFill/>
          <a:ln cap="flat" cmpd="sng" w="1016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Outline</a:t>
            </a:r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-2" y="1998368"/>
            <a:ext cx="11695084" cy="782176"/>
            <a:chOff x="-2" y="1998368"/>
            <a:chExt cx="11695084" cy="782176"/>
          </a:xfrm>
        </p:grpSpPr>
        <p:sp>
          <p:nvSpPr>
            <p:cNvPr id="97" name="Google Shape;97;p2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DL Frameworks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Tensorflow vs PyTorch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PyTorch DL Tutorial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Tensorflow DL Tutorial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Homeworks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 rot="-5400000">
            <a:off x="5662795" y="-3745097"/>
            <a:ext cx="1354979" cy="10750169"/>
          </a:xfrm>
          <a:prstGeom prst="downArrow">
            <a:avLst>
              <a:gd fmla="val 100000" name="adj1"/>
              <a:gd fmla="val 22582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463" y="2984500"/>
            <a:ext cx="4895850" cy="277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9988" y="2984500"/>
            <a:ext cx="5100638" cy="2773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>
            <p:ph type="title"/>
          </p:nvPr>
        </p:nvSpPr>
        <p:spPr>
          <a:xfrm>
            <a:off x="1286932" y="1204109"/>
            <a:ext cx="10023398" cy="857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DL Frameworks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 rot="-5400000">
            <a:off x="5662795" y="-3745097"/>
            <a:ext cx="1354979" cy="10750169"/>
          </a:xfrm>
          <a:prstGeom prst="downArrow">
            <a:avLst>
              <a:gd fmla="val 100000" name="adj1"/>
              <a:gd fmla="val 22582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199" y="2559090"/>
            <a:ext cx="4395728" cy="1778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312" y="4371181"/>
            <a:ext cx="3668556" cy="1626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5">
            <a:alphaModFix/>
          </a:blip>
          <a:srcRect b="1157" l="0" r="0" t="6782"/>
          <a:stretch/>
        </p:blipFill>
        <p:spPr>
          <a:xfrm>
            <a:off x="6469513" y="2675680"/>
            <a:ext cx="4873173" cy="197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1576" y="4829862"/>
            <a:ext cx="3813161" cy="17974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>
            <p:ph type="title"/>
          </p:nvPr>
        </p:nvSpPr>
        <p:spPr>
          <a:xfrm>
            <a:off x="1286932" y="1204109"/>
            <a:ext cx="10023398" cy="857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Tensorflow vs PyTorch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Development Lifecycle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Free eBooks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https://pytorch.org/assets/deep-learning/Deep-Learning-with-PyTorch.pdf</a:t>
            </a:r>
            <a:r>
              <a:rPr lang="en-US" sz="1600"/>
              <a:t> </a:t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2102" y="1097883"/>
            <a:ext cx="6903723" cy="4539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Lifecycle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638881" y="1809541"/>
            <a:ext cx="10909643" cy="687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https://pytorch.org/assets/deep-learning/Deep-Learning-with-PyTorch.pdf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" y="2636575"/>
            <a:ext cx="11548872" cy="3580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>
            <p:ph type="title"/>
          </p:nvPr>
        </p:nvSpPr>
        <p:spPr>
          <a:xfrm>
            <a:off x="638882" y="639193"/>
            <a:ext cx="3571810" cy="357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r>
              <a:rPr lang="en-US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About Tensor Processing</a:t>
            </a: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638882" y="4631161"/>
            <a:ext cx="3571810" cy="1559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https://pytorch.org/assets/deep-learning/Deep-Learning-with-PyTorch.pdf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643278" y="4409267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4296" y="908205"/>
            <a:ext cx="7214616" cy="5014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176" y="590758"/>
            <a:ext cx="11732150" cy="5796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 Work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PyTorch Tutorial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How to Visualize Training with TensorBoard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013848"/>
            <a:ext cx="5887094" cy="2908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57" name="Google Shape;15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7685" y="3013848"/>
            <a:ext cx="3664976" cy="2908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2021-10-08T07:18:04Z</dcterms:created>
  <dc:creator>srin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C:\Users\r.adnan\Downloads\Deep Learning Computation.pptx</vt:lpwstr>
  </property>
</Properties>
</file>