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2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7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4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8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ACD433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43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2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4/9/2016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55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The GitHub API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795" y="2630044"/>
            <a:ext cx="2664183" cy="211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23" y="2630044"/>
            <a:ext cx="2658086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The GitHub API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795" y="2630044"/>
            <a:ext cx="2664183" cy="211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23" y="2630044"/>
            <a:ext cx="2658086" cy="2115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123" y="1854140"/>
            <a:ext cx="143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Ajax HTTPS Request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3209" y="1989191"/>
            <a:ext cx="615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https://api.github.com/repos/michael/github/issues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992702" y="2173857"/>
            <a:ext cx="9575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The GitHub API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795" y="2630044"/>
            <a:ext cx="2664183" cy="211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23" y="2630044"/>
            <a:ext cx="2658086" cy="2115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694" y="3378818"/>
            <a:ext cx="6487064" cy="865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025" y="3094797"/>
            <a:ext cx="115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The GitHub API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795" y="2630044"/>
            <a:ext cx="2664183" cy="211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23" y="2630044"/>
            <a:ext cx="2658086" cy="21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103209" y="3414770"/>
            <a:ext cx="6192554" cy="546042"/>
          </a:xfrm>
          <a:prstGeom prst="rightArrow">
            <a:avLst>
              <a:gd name="adj1" fmla="val 54037"/>
              <a:gd name="adj2" fmla="val 50000"/>
            </a:avLst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00512" y="3045437"/>
            <a:ext cx="2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JSON Data – Type 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27711" y="4211595"/>
            <a:ext cx="5543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</a:t>
            </a:r>
          </a:p>
          <a:p>
            <a:r>
              <a:rPr lang="en-GB" sz="1200" dirty="0"/>
              <a:t>  {</a:t>
            </a:r>
          </a:p>
          <a:p>
            <a:r>
              <a:rPr lang="en-GB" sz="1200" dirty="0"/>
              <a:t>    "login": "</a:t>
            </a:r>
            <a:r>
              <a:rPr lang="en-GB" sz="1200" dirty="0" err="1"/>
              <a:t>jeresig</a:t>
            </a:r>
            <a:r>
              <a:rPr lang="en-GB" sz="1200" dirty="0"/>
              <a:t>",</a:t>
            </a:r>
          </a:p>
          <a:p>
            <a:r>
              <a:rPr lang="en-GB" sz="1200" dirty="0"/>
              <a:t>    "id": 1615,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avatar_url</a:t>
            </a:r>
            <a:r>
              <a:rPr lang="en-GB" sz="1200" dirty="0"/>
              <a:t>": "https://avatars.githubusercontent.com/u/1615?v=3",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gravatar_id</a:t>
            </a:r>
            <a:r>
              <a:rPr lang="en-GB" sz="1200" dirty="0"/>
              <a:t>": "",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url</a:t>
            </a:r>
            <a:r>
              <a:rPr lang="en-GB" sz="1200" dirty="0"/>
              <a:t>": "https://api.github.com/users/</a:t>
            </a:r>
            <a:r>
              <a:rPr lang="en-GB" sz="1200" dirty="0" err="1"/>
              <a:t>jeresig</a:t>
            </a:r>
            <a:r>
              <a:rPr lang="en-GB" sz="1200" dirty="0"/>
              <a:t>",</a:t>
            </a:r>
          </a:p>
          <a:p>
            <a:r>
              <a:rPr lang="en-GB" sz="1200" dirty="0" smtClean="0"/>
              <a:t>    "</a:t>
            </a:r>
            <a:r>
              <a:rPr lang="en-GB" sz="1200" dirty="0" err="1"/>
              <a:t>subscriptions_url</a:t>
            </a:r>
            <a:r>
              <a:rPr lang="en-GB" sz="1200" dirty="0"/>
              <a:t>": "https://api.github.com/users/</a:t>
            </a:r>
            <a:r>
              <a:rPr lang="en-GB" sz="1200" dirty="0" err="1"/>
              <a:t>jeresig</a:t>
            </a:r>
            <a:r>
              <a:rPr lang="en-GB" sz="1200" dirty="0"/>
              <a:t>/subscriptions",</a:t>
            </a:r>
          </a:p>
          <a:p>
            <a:r>
              <a:rPr lang="en-GB" sz="1200" dirty="0"/>
              <a:t>    "</a:t>
            </a:r>
            <a:r>
              <a:rPr lang="en-GB" sz="1200" dirty="0" err="1"/>
              <a:t>organizations_url</a:t>
            </a:r>
            <a:r>
              <a:rPr lang="en-GB" sz="1200" dirty="0"/>
              <a:t>": "https://api.github.com/users/</a:t>
            </a:r>
            <a:r>
              <a:rPr lang="en-GB" sz="1200" dirty="0" err="1"/>
              <a:t>jeresig</a:t>
            </a:r>
            <a:r>
              <a:rPr lang="en-GB" sz="1200" dirty="0"/>
              <a:t>/orgs",</a:t>
            </a:r>
          </a:p>
          <a:p>
            <a:r>
              <a:rPr lang="en-GB" sz="1200" dirty="0" smtClean="0"/>
              <a:t>    "</a:t>
            </a:r>
            <a:r>
              <a:rPr lang="en-GB" sz="1200" dirty="0"/>
              <a:t>contributions": 1714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},</a:t>
            </a:r>
          </a:p>
          <a:p>
            <a:r>
              <a:rPr lang="en-GB" sz="1200" dirty="0"/>
              <a:t>]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89681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GB" dirty="0" smtClean="0"/>
              <a:t>The GitHub API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795" y="2630044"/>
            <a:ext cx="2664183" cy="211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123" y="2630044"/>
            <a:ext cx="2658086" cy="21154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3103209" y="3414770"/>
            <a:ext cx="6192554" cy="546042"/>
          </a:xfrm>
          <a:prstGeom prst="rightArrow">
            <a:avLst>
              <a:gd name="adj1" fmla="val 54037"/>
              <a:gd name="adj2" fmla="val 50000"/>
            </a:avLst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00512" y="3045437"/>
            <a:ext cx="2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JSON Data – Type 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348472" y="4330144"/>
            <a:ext cx="147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[</a:t>
            </a:r>
          </a:p>
          <a:p>
            <a:r>
              <a:rPr lang="en-GB" sz="1200" dirty="0"/>
              <a:t>  [</a:t>
            </a:r>
          </a:p>
          <a:p>
            <a:r>
              <a:rPr lang="en-GB" sz="1200" dirty="0"/>
              <a:t>    1302998400,</a:t>
            </a:r>
          </a:p>
          <a:p>
            <a:r>
              <a:rPr lang="en-GB" sz="1200" dirty="0"/>
              <a:t>    1124,</a:t>
            </a:r>
          </a:p>
          <a:p>
            <a:r>
              <a:rPr lang="en-GB" sz="1200" dirty="0"/>
              <a:t>    -435</a:t>
            </a:r>
          </a:p>
          <a:p>
            <a:r>
              <a:rPr lang="en-GB" sz="1200" dirty="0"/>
              <a:t>  </a:t>
            </a:r>
            <a:r>
              <a:rPr lang="en-GB" sz="1200" dirty="0" smtClean="0"/>
              <a:t>]</a:t>
            </a:r>
          </a:p>
          <a:p>
            <a:r>
              <a:rPr lang="en-GB" sz="1200" dirty="0"/>
              <a:t> [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668400</a:t>
            </a:r>
            <a:r>
              <a:rPr lang="en-GB" sz="1200" dirty="0"/>
              <a:t>,</a:t>
            </a:r>
          </a:p>
          <a:p>
            <a:r>
              <a:rPr lang="en-GB" sz="1200" dirty="0"/>
              <a:t>    6</a:t>
            </a:r>
            <a:r>
              <a:rPr lang="en-GB" sz="1200" dirty="0" smtClean="0"/>
              <a:t>24</a:t>
            </a:r>
            <a:r>
              <a:rPr lang="en-GB" sz="1200" dirty="0"/>
              <a:t>,</a:t>
            </a:r>
          </a:p>
          <a:p>
            <a:r>
              <a:rPr lang="en-GB" sz="1200" dirty="0"/>
              <a:t>    -</a:t>
            </a:r>
            <a:r>
              <a:rPr lang="en-GB" sz="1200" dirty="0" smtClean="0"/>
              <a:t>4345</a:t>
            </a:r>
            <a:endParaRPr lang="en-GB" sz="1200" dirty="0"/>
          </a:p>
          <a:p>
            <a:r>
              <a:rPr lang="en-GB" sz="1200" dirty="0"/>
              <a:t>  ]</a:t>
            </a:r>
          </a:p>
          <a:p>
            <a:r>
              <a:rPr lang="en-GB" sz="1200" dirty="0"/>
              <a:t>]</a:t>
            </a: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1743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125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Ion</vt:lpstr>
      <vt:lpstr>The GitHub API</vt:lpstr>
      <vt:lpstr>The GitHub API</vt:lpstr>
      <vt:lpstr>The GitHub API</vt:lpstr>
      <vt:lpstr>The GitHub API</vt:lpstr>
      <vt:lpstr>The GitHub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GitHub API</dc:title>
  <dc:creator>jordann mcdonald</dc:creator>
  <cp:lastModifiedBy>jordann mcdonald</cp:lastModifiedBy>
  <cp:revision>9</cp:revision>
  <dcterms:created xsi:type="dcterms:W3CDTF">2016-04-09T14:31:18Z</dcterms:created>
  <dcterms:modified xsi:type="dcterms:W3CDTF">2016-04-09T15:55:46Z</dcterms:modified>
</cp:coreProperties>
</file>