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5" r:id="rId4"/>
    <p:sldId id="259" r:id="rId5"/>
    <p:sldId id="260" r:id="rId6"/>
    <p:sldId id="262" r:id="rId7"/>
    <p:sldId id="263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CC73E-EAAD-4316-80B2-8FE98EBC34C2}" v="7" dt="2020-10-09T02:57:42.492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BC2ED-3657-4925-8083-5F2515AF49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DE831DB-1DC5-491C-962A-CB982BD425E2}">
      <dgm:prSet/>
      <dgm:spPr/>
      <dgm:t>
        <a:bodyPr/>
        <a:lstStyle/>
        <a:p>
          <a:r>
            <a:rPr lang="en-IN"/>
            <a:t>COURSE PLAN AND THE EVALUATION PLAN </a:t>
          </a:r>
          <a:endParaRPr lang="en-US"/>
        </a:p>
      </dgm:t>
    </dgm:pt>
    <dgm:pt modelId="{D57F747D-51CD-4219-9570-7732455F5477}" type="parTrans" cxnId="{3F26F1B4-F9EF-4875-A7D8-B3818FBA2E6A}">
      <dgm:prSet/>
      <dgm:spPr/>
      <dgm:t>
        <a:bodyPr/>
        <a:lstStyle/>
        <a:p>
          <a:endParaRPr lang="en-US"/>
        </a:p>
      </dgm:t>
    </dgm:pt>
    <dgm:pt modelId="{4B584BFC-9946-4EE8-B55D-698002800B86}" type="sibTrans" cxnId="{3F26F1B4-F9EF-4875-A7D8-B3818FBA2E6A}">
      <dgm:prSet/>
      <dgm:spPr/>
      <dgm:t>
        <a:bodyPr/>
        <a:lstStyle/>
        <a:p>
          <a:endParaRPr lang="en-US"/>
        </a:p>
      </dgm:t>
    </dgm:pt>
    <dgm:pt modelId="{77AC58F1-A988-4FB5-84DB-B8E3970C17BE}">
      <dgm:prSet/>
      <dgm:spPr/>
      <dgm:t>
        <a:bodyPr/>
        <a:lstStyle/>
        <a:p>
          <a:r>
            <a:rPr lang="en-IN"/>
            <a:t>Course Code 			: MA721 (Oct 2020- Jan 2021 </a:t>
          </a:r>
          <a:endParaRPr lang="en-US"/>
        </a:p>
      </dgm:t>
    </dgm:pt>
    <dgm:pt modelId="{426F11E7-AD8A-4078-B237-D2DC549C4239}" type="parTrans" cxnId="{B1129097-C80B-44CD-8585-77D0EA450A94}">
      <dgm:prSet/>
      <dgm:spPr/>
      <dgm:t>
        <a:bodyPr/>
        <a:lstStyle/>
        <a:p>
          <a:endParaRPr lang="en-US"/>
        </a:p>
      </dgm:t>
    </dgm:pt>
    <dgm:pt modelId="{1565714F-D6BF-4EE4-9A40-F9645934489D}" type="sibTrans" cxnId="{B1129097-C80B-44CD-8585-77D0EA450A94}">
      <dgm:prSet/>
      <dgm:spPr/>
      <dgm:t>
        <a:bodyPr/>
        <a:lstStyle/>
        <a:p>
          <a:endParaRPr lang="en-US"/>
        </a:p>
      </dgm:t>
    </dgm:pt>
    <dgm:pt modelId="{B842E669-F37B-4FCD-91E5-A33814C9AB73}">
      <dgm:prSet/>
      <dgm:spPr/>
      <dgm:t>
        <a:bodyPr/>
        <a:lstStyle/>
        <a:p>
          <a:r>
            <a:rPr lang="en-IN"/>
            <a:t>Course Title 			: Introduction to Scalable Systems </a:t>
          </a:r>
          <a:endParaRPr lang="en-US"/>
        </a:p>
      </dgm:t>
    </dgm:pt>
    <dgm:pt modelId="{2ADEF384-40E0-402D-85CC-00C3B47B19EA}" type="parTrans" cxnId="{F7E83B3B-A8B0-4680-BCD9-A96F43FA2E7B}">
      <dgm:prSet/>
      <dgm:spPr/>
      <dgm:t>
        <a:bodyPr/>
        <a:lstStyle/>
        <a:p>
          <a:endParaRPr lang="en-US"/>
        </a:p>
      </dgm:t>
    </dgm:pt>
    <dgm:pt modelId="{1C45C734-649A-4468-A15B-587612AE4CEF}" type="sibTrans" cxnId="{F7E83B3B-A8B0-4680-BCD9-A96F43FA2E7B}">
      <dgm:prSet/>
      <dgm:spPr/>
      <dgm:t>
        <a:bodyPr/>
        <a:lstStyle/>
        <a:p>
          <a:endParaRPr lang="en-US"/>
        </a:p>
      </dgm:t>
    </dgm:pt>
    <dgm:pt modelId="{F7B916E5-D27E-44BB-A760-4995EE04EFA1}">
      <dgm:prSet/>
      <dgm:spPr/>
      <dgm:t>
        <a:bodyPr/>
        <a:lstStyle/>
        <a:p>
          <a:r>
            <a:rPr lang="en-IN"/>
            <a:t>(L-T-P) Credits		: (3-0-0) 3 </a:t>
          </a:r>
          <a:endParaRPr lang="en-US"/>
        </a:p>
      </dgm:t>
    </dgm:pt>
    <dgm:pt modelId="{E1B35148-2458-423F-9306-4F4610F6A869}" type="parTrans" cxnId="{893AD5DF-B83A-4DD7-A592-533CD3D50E69}">
      <dgm:prSet/>
      <dgm:spPr/>
      <dgm:t>
        <a:bodyPr/>
        <a:lstStyle/>
        <a:p>
          <a:endParaRPr lang="en-US"/>
        </a:p>
      </dgm:t>
    </dgm:pt>
    <dgm:pt modelId="{9EA7E5FF-2CCA-4D27-8495-DA461F4FC6C4}" type="sibTrans" cxnId="{893AD5DF-B83A-4DD7-A592-533CD3D50E69}">
      <dgm:prSet/>
      <dgm:spPr/>
      <dgm:t>
        <a:bodyPr/>
        <a:lstStyle/>
        <a:p>
          <a:endParaRPr lang="en-US"/>
        </a:p>
      </dgm:t>
    </dgm:pt>
    <dgm:pt modelId="{8A231BB9-5854-41FD-853F-61DCD210724B}">
      <dgm:prSet/>
      <dgm:spPr/>
      <dgm:t>
        <a:bodyPr/>
        <a:lstStyle/>
        <a:p>
          <a:r>
            <a:rPr lang="en-IN"/>
            <a:t>Prerequisite 			:  -Nil- </a:t>
          </a:r>
          <a:endParaRPr lang="en-US"/>
        </a:p>
      </dgm:t>
    </dgm:pt>
    <dgm:pt modelId="{1E714102-910E-4443-9B04-45A92EC2D313}" type="parTrans" cxnId="{EC5B74EE-E022-4DB3-8782-60856A15BC48}">
      <dgm:prSet/>
      <dgm:spPr/>
      <dgm:t>
        <a:bodyPr/>
        <a:lstStyle/>
        <a:p>
          <a:endParaRPr lang="en-US"/>
        </a:p>
      </dgm:t>
    </dgm:pt>
    <dgm:pt modelId="{B4995F70-138D-4ACA-90C5-A096D64B714B}" type="sibTrans" cxnId="{EC5B74EE-E022-4DB3-8782-60856A15BC48}">
      <dgm:prSet/>
      <dgm:spPr/>
      <dgm:t>
        <a:bodyPr/>
        <a:lstStyle/>
        <a:p>
          <a:endParaRPr lang="en-US"/>
        </a:p>
      </dgm:t>
    </dgm:pt>
    <dgm:pt modelId="{73D5FE93-3FB9-4F17-8282-2C7185CA021E}">
      <dgm:prSet/>
      <dgm:spPr/>
      <dgm:t>
        <a:bodyPr/>
        <a:lstStyle/>
        <a:p>
          <a:r>
            <a:rPr lang="en-IN"/>
            <a:t>Course Instructor 		: Dr. Pushparaj Shetty D.  </a:t>
          </a:r>
          <a:endParaRPr lang="en-US"/>
        </a:p>
      </dgm:t>
    </dgm:pt>
    <dgm:pt modelId="{F0B2E52E-4A5F-404E-A98B-55BB298E7D7C}" type="parTrans" cxnId="{F69503EF-DCA6-4B8C-956F-E1B5DE5505CB}">
      <dgm:prSet/>
      <dgm:spPr/>
      <dgm:t>
        <a:bodyPr/>
        <a:lstStyle/>
        <a:p>
          <a:endParaRPr lang="en-US"/>
        </a:p>
      </dgm:t>
    </dgm:pt>
    <dgm:pt modelId="{C7F1B028-27E7-48FD-9DE9-BFBE095DB0B3}" type="sibTrans" cxnId="{F69503EF-DCA6-4B8C-956F-E1B5DE5505CB}">
      <dgm:prSet/>
      <dgm:spPr/>
      <dgm:t>
        <a:bodyPr/>
        <a:lstStyle/>
        <a:p>
          <a:endParaRPr lang="en-US"/>
        </a:p>
      </dgm:t>
    </dgm:pt>
    <dgm:pt modelId="{1A7C785B-5BE5-4F5E-A666-6EA460778F14}">
      <dgm:prSet/>
      <dgm:spPr/>
      <dgm:t>
        <a:bodyPr/>
        <a:lstStyle/>
        <a:p>
          <a:r>
            <a:rPr lang="en-IN"/>
            <a:t>Teaching Department 		: M.A.C.S  </a:t>
          </a:r>
          <a:endParaRPr lang="en-US"/>
        </a:p>
      </dgm:t>
    </dgm:pt>
    <dgm:pt modelId="{D2FD6F23-FC13-4264-8B8C-92C2FE77AE9D}" type="parTrans" cxnId="{610E9F9F-C1CB-4879-B964-85C75C17DE17}">
      <dgm:prSet/>
      <dgm:spPr/>
      <dgm:t>
        <a:bodyPr/>
        <a:lstStyle/>
        <a:p>
          <a:endParaRPr lang="en-US"/>
        </a:p>
      </dgm:t>
    </dgm:pt>
    <dgm:pt modelId="{264AA65F-24C4-420D-A414-4EA9197F7063}" type="sibTrans" cxnId="{610E9F9F-C1CB-4879-B964-85C75C17DE17}">
      <dgm:prSet/>
      <dgm:spPr/>
      <dgm:t>
        <a:bodyPr/>
        <a:lstStyle/>
        <a:p>
          <a:endParaRPr lang="en-US"/>
        </a:p>
      </dgm:t>
    </dgm:pt>
    <dgm:pt modelId="{CE9AD772-41D3-4EC0-AC3C-10387805CE17}" type="pres">
      <dgm:prSet presAssocID="{45CBC2ED-3657-4925-8083-5F2515AF49E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D81C53-8A70-4B8A-9C66-58B5DBA35507}" type="pres">
      <dgm:prSet presAssocID="{EDE831DB-1DC5-491C-962A-CB982BD425E2}" presName="compNode" presStyleCnt="0"/>
      <dgm:spPr/>
    </dgm:pt>
    <dgm:pt modelId="{1BB111DF-13D4-40CB-8280-769D3BA22E4B}" type="pres">
      <dgm:prSet presAssocID="{EDE831DB-1DC5-491C-962A-CB982BD425E2}" presName="bgRect" presStyleLbl="bgShp" presStyleIdx="0" presStyleCnt="7"/>
      <dgm:spPr/>
    </dgm:pt>
    <dgm:pt modelId="{34693D5A-D97F-4F53-82F2-82A67A49B04D}" type="pres">
      <dgm:prSet presAssocID="{EDE831DB-1DC5-491C-962A-CB982BD425E2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15128A1-F553-42B8-BE7C-98F314346CE1}" type="pres">
      <dgm:prSet presAssocID="{EDE831DB-1DC5-491C-962A-CB982BD425E2}" presName="spaceRect" presStyleCnt="0"/>
      <dgm:spPr/>
    </dgm:pt>
    <dgm:pt modelId="{E445AB33-E126-4DED-B983-3BB3A6CDD206}" type="pres">
      <dgm:prSet presAssocID="{EDE831DB-1DC5-491C-962A-CB982BD425E2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18E2FA8-24E9-4172-8753-F3650DB60D53}" type="pres">
      <dgm:prSet presAssocID="{4B584BFC-9946-4EE8-B55D-698002800B86}" presName="sibTrans" presStyleCnt="0"/>
      <dgm:spPr/>
    </dgm:pt>
    <dgm:pt modelId="{953B645F-9169-486F-9F22-BB7EAF769557}" type="pres">
      <dgm:prSet presAssocID="{77AC58F1-A988-4FB5-84DB-B8E3970C17BE}" presName="compNode" presStyleCnt="0"/>
      <dgm:spPr/>
    </dgm:pt>
    <dgm:pt modelId="{2DFA2D9E-F621-4964-BD8A-C92898B03015}" type="pres">
      <dgm:prSet presAssocID="{77AC58F1-A988-4FB5-84DB-B8E3970C17BE}" presName="bgRect" presStyleLbl="bgShp" presStyleIdx="1" presStyleCnt="7"/>
      <dgm:spPr/>
    </dgm:pt>
    <dgm:pt modelId="{9CBA7803-A063-4274-8EC9-3C65A8EF217B}" type="pres">
      <dgm:prSet presAssocID="{77AC58F1-A988-4FB5-84DB-B8E3970C17BE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870A1239-217D-4A28-9B60-38B1AC0A949E}" type="pres">
      <dgm:prSet presAssocID="{77AC58F1-A988-4FB5-84DB-B8E3970C17BE}" presName="spaceRect" presStyleCnt="0"/>
      <dgm:spPr/>
    </dgm:pt>
    <dgm:pt modelId="{8B3384A0-EFBE-492A-B37D-C46970F0A79E}" type="pres">
      <dgm:prSet presAssocID="{77AC58F1-A988-4FB5-84DB-B8E3970C17BE}" presName="parTx" presStyleLbl="revTx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E6B0E54-1FF0-41C0-ACB4-40F29820D6F7}" type="pres">
      <dgm:prSet presAssocID="{1565714F-D6BF-4EE4-9A40-F9645934489D}" presName="sibTrans" presStyleCnt="0"/>
      <dgm:spPr/>
    </dgm:pt>
    <dgm:pt modelId="{B7345F92-EF80-46DE-A365-23651A45220C}" type="pres">
      <dgm:prSet presAssocID="{B842E669-F37B-4FCD-91E5-A33814C9AB73}" presName="compNode" presStyleCnt="0"/>
      <dgm:spPr/>
    </dgm:pt>
    <dgm:pt modelId="{E8555220-D3BC-4E1B-B50D-BF64733400B8}" type="pres">
      <dgm:prSet presAssocID="{B842E669-F37B-4FCD-91E5-A33814C9AB73}" presName="bgRect" presStyleLbl="bgShp" presStyleIdx="2" presStyleCnt="7"/>
      <dgm:spPr/>
    </dgm:pt>
    <dgm:pt modelId="{AAC887E1-5C6D-4451-A11C-029C304241E6}" type="pres">
      <dgm:prSet presAssocID="{B842E669-F37B-4FCD-91E5-A33814C9AB73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FACB90B-B11E-4B38-B6C3-480CF990CDC5}" type="pres">
      <dgm:prSet presAssocID="{B842E669-F37B-4FCD-91E5-A33814C9AB73}" presName="spaceRect" presStyleCnt="0"/>
      <dgm:spPr/>
    </dgm:pt>
    <dgm:pt modelId="{50ED6F4D-84B0-4B33-95CC-E5B67925695F}" type="pres">
      <dgm:prSet presAssocID="{B842E669-F37B-4FCD-91E5-A33814C9AB73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BB6C2B6-6759-4055-AC4E-C1E3428E8673}" type="pres">
      <dgm:prSet presAssocID="{1C45C734-649A-4468-A15B-587612AE4CEF}" presName="sibTrans" presStyleCnt="0"/>
      <dgm:spPr/>
    </dgm:pt>
    <dgm:pt modelId="{3B0054FC-389A-4452-BE6D-9BFF9D1450BC}" type="pres">
      <dgm:prSet presAssocID="{F7B916E5-D27E-44BB-A760-4995EE04EFA1}" presName="compNode" presStyleCnt="0"/>
      <dgm:spPr/>
    </dgm:pt>
    <dgm:pt modelId="{BF29A4E2-A940-4E54-A18D-568D8313EC8C}" type="pres">
      <dgm:prSet presAssocID="{F7B916E5-D27E-44BB-A760-4995EE04EFA1}" presName="bgRect" presStyleLbl="bgShp" presStyleIdx="3" presStyleCnt="7"/>
      <dgm:spPr/>
    </dgm:pt>
    <dgm:pt modelId="{BFA5BC79-7E61-48BD-A0FF-CB2AD2BAFA1A}" type="pres">
      <dgm:prSet presAssocID="{F7B916E5-D27E-44BB-A760-4995EE04EFA1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7C9096BC-A97A-4DFA-BADB-0FD4F71294BA}" type="pres">
      <dgm:prSet presAssocID="{F7B916E5-D27E-44BB-A760-4995EE04EFA1}" presName="spaceRect" presStyleCnt="0"/>
      <dgm:spPr/>
    </dgm:pt>
    <dgm:pt modelId="{6E162145-D1F9-4186-AAC5-76DFBBF403E8}" type="pres">
      <dgm:prSet presAssocID="{F7B916E5-D27E-44BB-A760-4995EE04EFA1}" presName="parTx" presStyleLbl="revTx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8018FB2-BFF4-41C5-B258-79F798DA2777}" type="pres">
      <dgm:prSet presAssocID="{9EA7E5FF-2CCA-4D27-8495-DA461F4FC6C4}" presName="sibTrans" presStyleCnt="0"/>
      <dgm:spPr/>
    </dgm:pt>
    <dgm:pt modelId="{F220D301-A2ED-4E6D-B5DB-754F43BBADCC}" type="pres">
      <dgm:prSet presAssocID="{8A231BB9-5854-41FD-853F-61DCD210724B}" presName="compNode" presStyleCnt="0"/>
      <dgm:spPr/>
    </dgm:pt>
    <dgm:pt modelId="{2CC31825-C3DB-4CAA-8A9A-AE240BECEBA7}" type="pres">
      <dgm:prSet presAssocID="{8A231BB9-5854-41FD-853F-61DCD210724B}" presName="bgRect" presStyleLbl="bgShp" presStyleIdx="4" presStyleCnt="7"/>
      <dgm:spPr/>
    </dgm:pt>
    <dgm:pt modelId="{AA103F8E-8E0D-42CF-B874-07C0C8ECE8CD}" type="pres">
      <dgm:prSet presAssocID="{8A231BB9-5854-41FD-853F-61DCD210724B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63D9D0-D411-40E9-B206-003E1007DCF4}" type="pres">
      <dgm:prSet presAssocID="{8A231BB9-5854-41FD-853F-61DCD210724B}" presName="spaceRect" presStyleCnt="0"/>
      <dgm:spPr/>
    </dgm:pt>
    <dgm:pt modelId="{62A664BA-186C-4025-874E-999C4BC41D1D}" type="pres">
      <dgm:prSet presAssocID="{8A231BB9-5854-41FD-853F-61DCD210724B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50A60F-569F-4821-9D41-2ADD434AF434}" type="pres">
      <dgm:prSet presAssocID="{B4995F70-138D-4ACA-90C5-A096D64B714B}" presName="sibTrans" presStyleCnt="0"/>
      <dgm:spPr/>
    </dgm:pt>
    <dgm:pt modelId="{F6EDB96D-9E31-434D-A9DA-E098CBC05579}" type="pres">
      <dgm:prSet presAssocID="{73D5FE93-3FB9-4F17-8282-2C7185CA021E}" presName="compNode" presStyleCnt="0"/>
      <dgm:spPr/>
    </dgm:pt>
    <dgm:pt modelId="{90122CAB-6DF7-4415-AB74-DB6137C0A3EF}" type="pres">
      <dgm:prSet presAssocID="{73D5FE93-3FB9-4F17-8282-2C7185CA021E}" presName="bgRect" presStyleLbl="bgShp" presStyleIdx="5" presStyleCnt="7"/>
      <dgm:spPr/>
    </dgm:pt>
    <dgm:pt modelId="{093888A5-FF18-42F4-BA22-97520E726516}" type="pres">
      <dgm:prSet presAssocID="{73D5FE93-3FB9-4F17-8282-2C7185CA021E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AEAE88A1-1A0C-466E-9BE4-50A8CDAD7335}" type="pres">
      <dgm:prSet presAssocID="{73D5FE93-3FB9-4F17-8282-2C7185CA021E}" presName="spaceRect" presStyleCnt="0"/>
      <dgm:spPr/>
    </dgm:pt>
    <dgm:pt modelId="{CCAE128F-9753-45C6-BE89-264D30539354}" type="pres">
      <dgm:prSet presAssocID="{73D5FE93-3FB9-4F17-8282-2C7185CA021E}" presName="parTx" presStyleLbl="revTx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21E768-9A5B-4B1C-B59D-A162ED6BCF2F}" type="pres">
      <dgm:prSet presAssocID="{C7F1B028-27E7-48FD-9DE9-BFBE095DB0B3}" presName="sibTrans" presStyleCnt="0"/>
      <dgm:spPr/>
    </dgm:pt>
    <dgm:pt modelId="{7D6BC503-3360-472D-B667-E96C3A3BDA93}" type="pres">
      <dgm:prSet presAssocID="{1A7C785B-5BE5-4F5E-A666-6EA460778F14}" presName="compNode" presStyleCnt="0"/>
      <dgm:spPr/>
    </dgm:pt>
    <dgm:pt modelId="{EF8A83B4-DE1F-4395-9DDE-7C62F6A41C5F}" type="pres">
      <dgm:prSet presAssocID="{1A7C785B-5BE5-4F5E-A666-6EA460778F14}" presName="bgRect" presStyleLbl="bgShp" presStyleIdx="6" presStyleCnt="7"/>
      <dgm:spPr/>
    </dgm:pt>
    <dgm:pt modelId="{458ADA5A-110B-448B-99EC-FD73BE60AAF0}" type="pres">
      <dgm:prSet presAssocID="{1A7C785B-5BE5-4F5E-A666-6EA460778F14}" presName="iconRect" presStyleLbl="node1" presStyleIdx="6" presStyleCnt="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41C1BBD-5219-4FB6-81C5-314B973D830D}" type="pres">
      <dgm:prSet presAssocID="{1A7C785B-5BE5-4F5E-A666-6EA460778F14}" presName="spaceRect" presStyleCnt="0"/>
      <dgm:spPr/>
    </dgm:pt>
    <dgm:pt modelId="{35881F2C-2805-48B9-9182-42B795AE1FF2}" type="pres">
      <dgm:prSet presAssocID="{1A7C785B-5BE5-4F5E-A666-6EA460778F14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B7E2897-0893-4601-81E3-30EABBA25B09}" type="presOf" srcId="{73D5FE93-3FB9-4F17-8282-2C7185CA021E}" destId="{CCAE128F-9753-45C6-BE89-264D30539354}" srcOrd="0" destOrd="0" presId="urn:microsoft.com/office/officeart/2018/2/layout/IconVerticalSolidList"/>
    <dgm:cxn modelId="{7CCD3F8F-0BC2-47C8-8A1B-34E329A322C4}" type="presOf" srcId="{1A7C785B-5BE5-4F5E-A666-6EA460778F14}" destId="{35881F2C-2805-48B9-9182-42B795AE1FF2}" srcOrd="0" destOrd="0" presId="urn:microsoft.com/office/officeart/2018/2/layout/IconVerticalSolidList"/>
    <dgm:cxn modelId="{F7E83B3B-A8B0-4680-BCD9-A96F43FA2E7B}" srcId="{45CBC2ED-3657-4925-8083-5F2515AF49E4}" destId="{B842E669-F37B-4FCD-91E5-A33814C9AB73}" srcOrd="2" destOrd="0" parTransId="{2ADEF384-40E0-402D-85CC-00C3B47B19EA}" sibTransId="{1C45C734-649A-4468-A15B-587612AE4CEF}"/>
    <dgm:cxn modelId="{EC5B74EE-E022-4DB3-8782-60856A15BC48}" srcId="{45CBC2ED-3657-4925-8083-5F2515AF49E4}" destId="{8A231BB9-5854-41FD-853F-61DCD210724B}" srcOrd="4" destOrd="0" parTransId="{1E714102-910E-4443-9B04-45A92EC2D313}" sibTransId="{B4995F70-138D-4ACA-90C5-A096D64B714B}"/>
    <dgm:cxn modelId="{610E9F9F-C1CB-4879-B964-85C75C17DE17}" srcId="{45CBC2ED-3657-4925-8083-5F2515AF49E4}" destId="{1A7C785B-5BE5-4F5E-A666-6EA460778F14}" srcOrd="6" destOrd="0" parTransId="{D2FD6F23-FC13-4264-8B8C-92C2FE77AE9D}" sibTransId="{264AA65F-24C4-420D-A414-4EA9197F7063}"/>
    <dgm:cxn modelId="{F69503EF-DCA6-4B8C-956F-E1B5DE5505CB}" srcId="{45CBC2ED-3657-4925-8083-5F2515AF49E4}" destId="{73D5FE93-3FB9-4F17-8282-2C7185CA021E}" srcOrd="5" destOrd="0" parTransId="{F0B2E52E-4A5F-404E-A98B-55BB298E7D7C}" sibTransId="{C7F1B028-27E7-48FD-9DE9-BFBE095DB0B3}"/>
    <dgm:cxn modelId="{81EA3126-7135-4F8A-BCEA-0DAD1A039D25}" type="presOf" srcId="{8A231BB9-5854-41FD-853F-61DCD210724B}" destId="{62A664BA-186C-4025-874E-999C4BC41D1D}" srcOrd="0" destOrd="0" presId="urn:microsoft.com/office/officeart/2018/2/layout/IconVerticalSolidList"/>
    <dgm:cxn modelId="{893AD5DF-B83A-4DD7-A592-533CD3D50E69}" srcId="{45CBC2ED-3657-4925-8083-5F2515AF49E4}" destId="{F7B916E5-D27E-44BB-A760-4995EE04EFA1}" srcOrd="3" destOrd="0" parTransId="{E1B35148-2458-423F-9306-4F4610F6A869}" sibTransId="{9EA7E5FF-2CCA-4D27-8495-DA461F4FC6C4}"/>
    <dgm:cxn modelId="{6007727F-CD3B-4A81-A770-F7EAE01A1936}" type="presOf" srcId="{45CBC2ED-3657-4925-8083-5F2515AF49E4}" destId="{CE9AD772-41D3-4EC0-AC3C-10387805CE17}" srcOrd="0" destOrd="0" presId="urn:microsoft.com/office/officeart/2018/2/layout/IconVerticalSolidList"/>
    <dgm:cxn modelId="{3F26F1B4-F9EF-4875-A7D8-B3818FBA2E6A}" srcId="{45CBC2ED-3657-4925-8083-5F2515AF49E4}" destId="{EDE831DB-1DC5-491C-962A-CB982BD425E2}" srcOrd="0" destOrd="0" parTransId="{D57F747D-51CD-4219-9570-7732455F5477}" sibTransId="{4B584BFC-9946-4EE8-B55D-698002800B86}"/>
    <dgm:cxn modelId="{977D1630-0774-4E05-8897-586063794303}" type="presOf" srcId="{B842E669-F37B-4FCD-91E5-A33814C9AB73}" destId="{50ED6F4D-84B0-4B33-95CC-E5B67925695F}" srcOrd="0" destOrd="0" presId="urn:microsoft.com/office/officeart/2018/2/layout/IconVerticalSolidList"/>
    <dgm:cxn modelId="{1E0FF6FD-8D39-47F1-9005-93D787BE01BB}" type="presOf" srcId="{F7B916E5-D27E-44BB-A760-4995EE04EFA1}" destId="{6E162145-D1F9-4186-AAC5-76DFBBF403E8}" srcOrd="0" destOrd="0" presId="urn:microsoft.com/office/officeart/2018/2/layout/IconVerticalSolidList"/>
    <dgm:cxn modelId="{B1129097-C80B-44CD-8585-77D0EA450A94}" srcId="{45CBC2ED-3657-4925-8083-5F2515AF49E4}" destId="{77AC58F1-A988-4FB5-84DB-B8E3970C17BE}" srcOrd="1" destOrd="0" parTransId="{426F11E7-AD8A-4078-B237-D2DC549C4239}" sibTransId="{1565714F-D6BF-4EE4-9A40-F9645934489D}"/>
    <dgm:cxn modelId="{5DE5FDCB-566C-454D-8D6E-3E03B2D37AED}" type="presOf" srcId="{77AC58F1-A988-4FB5-84DB-B8E3970C17BE}" destId="{8B3384A0-EFBE-492A-B37D-C46970F0A79E}" srcOrd="0" destOrd="0" presId="urn:microsoft.com/office/officeart/2018/2/layout/IconVerticalSolidList"/>
    <dgm:cxn modelId="{B6D416CA-8F6F-420B-AF21-B2319F07CFEE}" type="presOf" srcId="{EDE831DB-1DC5-491C-962A-CB982BD425E2}" destId="{E445AB33-E126-4DED-B983-3BB3A6CDD206}" srcOrd="0" destOrd="0" presId="urn:microsoft.com/office/officeart/2018/2/layout/IconVerticalSolidList"/>
    <dgm:cxn modelId="{EFFF4925-BFAC-4DD5-96A9-CF56B63D09F4}" type="presParOf" srcId="{CE9AD772-41D3-4EC0-AC3C-10387805CE17}" destId="{74D81C53-8A70-4B8A-9C66-58B5DBA35507}" srcOrd="0" destOrd="0" presId="urn:microsoft.com/office/officeart/2018/2/layout/IconVerticalSolidList"/>
    <dgm:cxn modelId="{E4356247-9217-4F3F-BE9E-7E085B82111A}" type="presParOf" srcId="{74D81C53-8A70-4B8A-9C66-58B5DBA35507}" destId="{1BB111DF-13D4-40CB-8280-769D3BA22E4B}" srcOrd="0" destOrd="0" presId="urn:microsoft.com/office/officeart/2018/2/layout/IconVerticalSolidList"/>
    <dgm:cxn modelId="{6B02468C-2A02-4CEC-91FB-32375B4CF5B2}" type="presParOf" srcId="{74D81C53-8A70-4B8A-9C66-58B5DBA35507}" destId="{34693D5A-D97F-4F53-82F2-82A67A49B04D}" srcOrd="1" destOrd="0" presId="urn:microsoft.com/office/officeart/2018/2/layout/IconVerticalSolidList"/>
    <dgm:cxn modelId="{C62D0F10-B9E9-428C-98C4-CD3C5F7D5E2E}" type="presParOf" srcId="{74D81C53-8A70-4B8A-9C66-58B5DBA35507}" destId="{C15128A1-F553-42B8-BE7C-98F314346CE1}" srcOrd="2" destOrd="0" presId="urn:microsoft.com/office/officeart/2018/2/layout/IconVerticalSolidList"/>
    <dgm:cxn modelId="{32088858-AD0A-44D2-881C-DC098DCF692E}" type="presParOf" srcId="{74D81C53-8A70-4B8A-9C66-58B5DBA35507}" destId="{E445AB33-E126-4DED-B983-3BB3A6CDD206}" srcOrd="3" destOrd="0" presId="urn:microsoft.com/office/officeart/2018/2/layout/IconVerticalSolidList"/>
    <dgm:cxn modelId="{7A3E90AD-F27F-4880-A056-7ECA14EAEB7E}" type="presParOf" srcId="{CE9AD772-41D3-4EC0-AC3C-10387805CE17}" destId="{F18E2FA8-24E9-4172-8753-F3650DB60D53}" srcOrd="1" destOrd="0" presId="urn:microsoft.com/office/officeart/2018/2/layout/IconVerticalSolidList"/>
    <dgm:cxn modelId="{FBA42B8E-3F45-4CCB-BDF9-9FE64A2C78A0}" type="presParOf" srcId="{CE9AD772-41D3-4EC0-AC3C-10387805CE17}" destId="{953B645F-9169-486F-9F22-BB7EAF769557}" srcOrd="2" destOrd="0" presId="urn:microsoft.com/office/officeart/2018/2/layout/IconVerticalSolidList"/>
    <dgm:cxn modelId="{7A0C0E50-8916-4BE9-AEA1-8E9E9363CD8B}" type="presParOf" srcId="{953B645F-9169-486F-9F22-BB7EAF769557}" destId="{2DFA2D9E-F621-4964-BD8A-C92898B03015}" srcOrd="0" destOrd="0" presId="urn:microsoft.com/office/officeart/2018/2/layout/IconVerticalSolidList"/>
    <dgm:cxn modelId="{0D596164-F39C-424A-AC69-A622CFBDE88D}" type="presParOf" srcId="{953B645F-9169-486F-9F22-BB7EAF769557}" destId="{9CBA7803-A063-4274-8EC9-3C65A8EF217B}" srcOrd="1" destOrd="0" presId="urn:microsoft.com/office/officeart/2018/2/layout/IconVerticalSolidList"/>
    <dgm:cxn modelId="{1AB08DF6-EED5-4AFC-A7BC-9FC426C54F97}" type="presParOf" srcId="{953B645F-9169-486F-9F22-BB7EAF769557}" destId="{870A1239-217D-4A28-9B60-38B1AC0A949E}" srcOrd="2" destOrd="0" presId="urn:microsoft.com/office/officeart/2018/2/layout/IconVerticalSolidList"/>
    <dgm:cxn modelId="{BD2D8634-72B6-4FD5-B3AD-4C32B9DA53BF}" type="presParOf" srcId="{953B645F-9169-486F-9F22-BB7EAF769557}" destId="{8B3384A0-EFBE-492A-B37D-C46970F0A79E}" srcOrd="3" destOrd="0" presId="urn:microsoft.com/office/officeart/2018/2/layout/IconVerticalSolidList"/>
    <dgm:cxn modelId="{200CE07E-FF4D-45F2-86C7-1520B1DCE33B}" type="presParOf" srcId="{CE9AD772-41D3-4EC0-AC3C-10387805CE17}" destId="{4E6B0E54-1FF0-41C0-ACB4-40F29820D6F7}" srcOrd="3" destOrd="0" presId="urn:microsoft.com/office/officeart/2018/2/layout/IconVerticalSolidList"/>
    <dgm:cxn modelId="{909FA9BE-F261-4C3A-9EF0-305A27612A1D}" type="presParOf" srcId="{CE9AD772-41D3-4EC0-AC3C-10387805CE17}" destId="{B7345F92-EF80-46DE-A365-23651A45220C}" srcOrd="4" destOrd="0" presId="urn:microsoft.com/office/officeart/2018/2/layout/IconVerticalSolidList"/>
    <dgm:cxn modelId="{6D29B4EA-8FF9-4A55-9B78-1807EDBE7665}" type="presParOf" srcId="{B7345F92-EF80-46DE-A365-23651A45220C}" destId="{E8555220-D3BC-4E1B-B50D-BF64733400B8}" srcOrd="0" destOrd="0" presId="urn:microsoft.com/office/officeart/2018/2/layout/IconVerticalSolidList"/>
    <dgm:cxn modelId="{7A6FD39B-9C1E-4043-AE4F-291E35E27BAA}" type="presParOf" srcId="{B7345F92-EF80-46DE-A365-23651A45220C}" destId="{AAC887E1-5C6D-4451-A11C-029C304241E6}" srcOrd="1" destOrd="0" presId="urn:microsoft.com/office/officeart/2018/2/layout/IconVerticalSolidList"/>
    <dgm:cxn modelId="{17852C8B-11AD-4227-A96C-99D925C7649B}" type="presParOf" srcId="{B7345F92-EF80-46DE-A365-23651A45220C}" destId="{7FACB90B-B11E-4B38-B6C3-480CF990CDC5}" srcOrd="2" destOrd="0" presId="urn:microsoft.com/office/officeart/2018/2/layout/IconVerticalSolidList"/>
    <dgm:cxn modelId="{465D3320-D7BA-4CB7-9144-D26710724F0D}" type="presParOf" srcId="{B7345F92-EF80-46DE-A365-23651A45220C}" destId="{50ED6F4D-84B0-4B33-95CC-E5B67925695F}" srcOrd="3" destOrd="0" presId="urn:microsoft.com/office/officeart/2018/2/layout/IconVerticalSolidList"/>
    <dgm:cxn modelId="{CC4D63A1-F410-43C1-AE88-6682B1B2F9C9}" type="presParOf" srcId="{CE9AD772-41D3-4EC0-AC3C-10387805CE17}" destId="{BBB6C2B6-6759-4055-AC4E-C1E3428E8673}" srcOrd="5" destOrd="0" presId="urn:microsoft.com/office/officeart/2018/2/layout/IconVerticalSolidList"/>
    <dgm:cxn modelId="{AC27CD05-0AD3-4ACC-9AFB-BCA2CC250B61}" type="presParOf" srcId="{CE9AD772-41D3-4EC0-AC3C-10387805CE17}" destId="{3B0054FC-389A-4452-BE6D-9BFF9D1450BC}" srcOrd="6" destOrd="0" presId="urn:microsoft.com/office/officeart/2018/2/layout/IconVerticalSolidList"/>
    <dgm:cxn modelId="{84C841F6-3E82-446D-AEC4-6489A93CAB83}" type="presParOf" srcId="{3B0054FC-389A-4452-BE6D-9BFF9D1450BC}" destId="{BF29A4E2-A940-4E54-A18D-568D8313EC8C}" srcOrd="0" destOrd="0" presId="urn:microsoft.com/office/officeart/2018/2/layout/IconVerticalSolidList"/>
    <dgm:cxn modelId="{6395B966-A97E-4C51-B00E-2B5A7D003629}" type="presParOf" srcId="{3B0054FC-389A-4452-BE6D-9BFF9D1450BC}" destId="{BFA5BC79-7E61-48BD-A0FF-CB2AD2BAFA1A}" srcOrd="1" destOrd="0" presId="urn:microsoft.com/office/officeart/2018/2/layout/IconVerticalSolidList"/>
    <dgm:cxn modelId="{CA29B1A9-A098-40D2-8226-6C248EB2B2AD}" type="presParOf" srcId="{3B0054FC-389A-4452-BE6D-9BFF9D1450BC}" destId="{7C9096BC-A97A-4DFA-BADB-0FD4F71294BA}" srcOrd="2" destOrd="0" presId="urn:microsoft.com/office/officeart/2018/2/layout/IconVerticalSolidList"/>
    <dgm:cxn modelId="{4B77DD83-1668-4C33-B924-A6284BC5AFE2}" type="presParOf" srcId="{3B0054FC-389A-4452-BE6D-9BFF9D1450BC}" destId="{6E162145-D1F9-4186-AAC5-76DFBBF403E8}" srcOrd="3" destOrd="0" presId="urn:microsoft.com/office/officeart/2018/2/layout/IconVerticalSolidList"/>
    <dgm:cxn modelId="{088D9C74-A572-4996-8B03-22E6F9302E5E}" type="presParOf" srcId="{CE9AD772-41D3-4EC0-AC3C-10387805CE17}" destId="{48018FB2-BFF4-41C5-B258-79F798DA2777}" srcOrd="7" destOrd="0" presId="urn:microsoft.com/office/officeart/2018/2/layout/IconVerticalSolidList"/>
    <dgm:cxn modelId="{E8FB1D4C-3B88-4F41-A2CF-32850C427857}" type="presParOf" srcId="{CE9AD772-41D3-4EC0-AC3C-10387805CE17}" destId="{F220D301-A2ED-4E6D-B5DB-754F43BBADCC}" srcOrd="8" destOrd="0" presId="urn:microsoft.com/office/officeart/2018/2/layout/IconVerticalSolidList"/>
    <dgm:cxn modelId="{C527B08E-916C-460B-A76D-4E93E7E07E07}" type="presParOf" srcId="{F220D301-A2ED-4E6D-B5DB-754F43BBADCC}" destId="{2CC31825-C3DB-4CAA-8A9A-AE240BECEBA7}" srcOrd="0" destOrd="0" presId="urn:microsoft.com/office/officeart/2018/2/layout/IconVerticalSolidList"/>
    <dgm:cxn modelId="{2FFC5F6C-323D-499F-A45A-82BA8BF85A62}" type="presParOf" srcId="{F220D301-A2ED-4E6D-B5DB-754F43BBADCC}" destId="{AA103F8E-8E0D-42CF-B874-07C0C8ECE8CD}" srcOrd="1" destOrd="0" presId="urn:microsoft.com/office/officeart/2018/2/layout/IconVerticalSolidList"/>
    <dgm:cxn modelId="{9FDDEEC2-0AA2-4ADA-9CA3-3B896A7D2EB3}" type="presParOf" srcId="{F220D301-A2ED-4E6D-B5DB-754F43BBADCC}" destId="{FF63D9D0-D411-40E9-B206-003E1007DCF4}" srcOrd="2" destOrd="0" presId="urn:microsoft.com/office/officeart/2018/2/layout/IconVerticalSolidList"/>
    <dgm:cxn modelId="{90E83668-8E15-4C69-9B5E-EC24E7B49371}" type="presParOf" srcId="{F220D301-A2ED-4E6D-B5DB-754F43BBADCC}" destId="{62A664BA-186C-4025-874E-999C4BC41D1D}" srcOrd="3" destOrd="0" presId="urn:microsoft.com/office/officeart/2018/2/layout/IconVerticalSolidList"/>
    <dgm:cxn modelId="{0BE30831-0239-4F14-B08F-5404884DCD64}" type="presParOf" srcId="{CE9AD772-41D3-4EC0-AC3C-10387805CE17}" destId="{8950A60F-569F-4821-9D41-2ADD434AF434}" srcOrd="9" destOrd="0" presId="urn:microsoft.com/office/officeart/2018/2/layout/IconVerticalSolidList"/>
    <dgm:cxn modelId="{9EFCA77D-6E43-46BC-AE46-DC313C65516B}" type="presParOf" srcId="{CE9AD772-41D3-4EC0-AC3C-10387805CE17}" destId="{F6EDB96D-9E31-434D-A9DA-E098CBC05579}" srcOrd="10" destOrd="0" presId="urn:microsoft.com/office/officeart/2018/2/layout/IconVerticalSolidList"/>
    <dgm:cxn modelId="{81F0AFA7-AD42-43EC-AC41-F147916D3727}" type="presParOf" srcId="{F6EDB96D-9E31-434D-A9DA-E098CBC05579}" destId="{90122CAB-6DF7-4415-AB74-DB6137C0A3EF}" srcOrd="0" destOrd="0" presId="urn:microsoft.com/office/officeart/2018/2/layout/IconVerticalSolidList"/>
    <dgm:cxn modelId="{4F790E1E-A5D4-4E1D-9A85-6C44BB64BCA0}" type="presParOf" srcId="{F6EDB96D-9E31-434D-A9DA-E098CBC05579}" destId="{093888A5-FF18-42F4-BA22-97520E726516}" srcOrd="1" destOrd="0" presId="urn:microsoft.com/office/officeart/2018/2/layout/IconVerticalSolidList"/>
    <dgm:cxn modelId="{5332B5AB-DC1D-42CB-B67C-76B66FA492C1}" type="presParOf" srcId="{F6EDB96D-9E31-434D-A9DA-E098CBC05579}" destId="{AEAE88A1-1A0C-466E-9BE4-50A8CDAD7335}" srcOrd="2" destOrd="0" presId="urn:microsoft.com/office/officeart/2018/2/layout/IconVerticalSolidList"/>
    <dgm:cxn modelId="{1D4DE6F4-E6F3-4872-B62E-D55A444F464E}" type="presParOf" srcId="{F6EDB96D-9E31-434D-A9DA-E098CBC05579}" destId="{CCAE128F-9753-45C6-BE89-264D30539354}" srcOrd="3" destOrd="0" presId="urn:microsoft.com/office/officeart/2018/2/layout/IconVerticalSolidList"/>
    <dgm:cxn modelId="{E373BD3A-402F-43B4-82CF-671728B6BC8A}" type="presParOf" srcId="{CE9AD772-41D3-4EC0-AC3C-10387805CE17}" destId="{7D21E768-9A5B-4B1C-B59D-A162ED6BCF2F}" srcOrd="11" destOrd="0" presId="urn:microsoft.com/office/officeart/2018/2/layout/IconVerticalSolidList"/>
    <dgm:cxn modelId="{F2A5C445-8316-4DAF-B7FB-E9DE58AAE778}" type="presParOf" srcId="{CE9AD772-41D3-4EC0-AC3C-10387805CE17}" destId="{7D6BC503-3360-472D-B667-E96C3A3BDA93}" srcOrd="12" destOrd="0" presId="urn:microsoft.com/office/officeart/2018/2/layout/IconVerticalSolidList"/>
    <dgm:cxn modelId="{B8652B9C-2C9A-4A48-AEF9-45C7DC032F26}" type="presParOf" srcId="{7D6BC503-3360-472D-B667-E96C3A3BDA93}" destId="{EF8A83B4-DE1F-4395-9DDE-7C62F6A41C5F}" srcOrd="0" destOrd="0" presId="urn:microsoft.com/office/officeart/2018/2/layout/IconVerticalSolidList"/>
    <dgm:cxn modelId="{07062933-8694-4DA3-AC55-7A44548AD1B2}" type="presParOf" srcId="{7D6BC503-3360-472D-B667-E96C3A3BDA93}" destId="{458ADA5A-110B-448B-99EC-FD73BE60AAF0}" srcOrd="1" destOrd="0" presId="urn:microsoft.com/office/officeart/2018/2/layout/IconVerticalSolidList"/>
    <dgm:cxn modelId="{1457FFC4-274B-4C50-A5D7-8B7C68524929}" type="presParOf" srcId="{7D6BC503-3360-472D-B667-E96C3A3BDA93}" destId="{741C1BBD-5219-4FB6-81C5-314B973D830D}" srcOrd="2" destOrd="0" presId="urn:microsoft.com/office/officeart/2018/2/layout/IconVerticalSolidList"/>
    <dgm:cxn modelId="{67639949-BCAE-4E86-A2B8-CB715C7EDAD2}" type="presParOf" srcId="{7D6BC503-3360-472D-B667-E96C3A3BDA93}" destId="{35881F2C-2805-48B9-9182-42B795AE1F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111DF-13D4-40CB-8280-769D3BA22E4B}">
      <dsp:nvSpPr>
        <dsp:cNvPr id="0" name=""/>
        <dsp:cNvSpPr/>
      </dsp:nvSpPr>
      <dsp:spPr>
        <a:xfrm>
          <a:off x="0" y="555"/>
          <a:ext cx="5447681" cy="764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93D5A-D97F-4F53-82F2-82A67A49B04D}">
      <dsp:nvSpPr>
        <dsp:cNvPr id="0" name=""/>
        <dsp:cNvSpPr/>
      </dsp:nvSpPr>
      <dsp:spPr>
        <a:xfrm>
          <a:off x="231286" y="172586"/>
          <a:ext cx="420520" cy="42052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AB33-E126-4DED-B983-3BB3A6CDD206}">
      <dsp:nvSpPr>
        <dsp:cNvPr id="0" name=""/>
        <dsp:cNvSpPr/>
      </dsp:nvSpPr>
      <dsp:spPr>
        <a:xfrm>
          <a:off x="883093" y="555"/>
          <a:ext cx="4564587" cy="76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8" tIns="80918" rIns="80918" bIns="8091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COURSE PLAN AND THE EVALUATION PLAN </a:t>
          </a:r>
          <a:endParaRPr lang="en-US" sz="1600" kern="1200"/>
        </a:p>
      </dsp:txBody>
      <dsp:txXfrm>
        <a:off x="883093" y="555"/>
        <a:ext cx="4564587" cy="764583"/>
      </dsp:txXfrm>
    </dsp:sp>
    <dsp:sp modelId="{2DFA2D9E-F621-4964-BD8A-C92898B03015}">
      <dsp:nvSpPr>
        <dsp:cNvPr id="0" name=""/>
        <dsp:cNvSpPr/>
      </dsp:nvSpPr>
      <dsp:spPr>
        <a:xfrm>
          <a:off x="0" y="956284"/>
          <a:ext cx="5447681" cy="764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A7803-A063-4274-8EC9-3C65A8EF217B}">
      <dsp:nvSpPr>
        <dsp:cNvPr id="0" name=""/>
        <dsp:cNvSpPr/>
      </dsp:nvSpPr>
      <dsp:spPr>
        <a:xfrm>
          <a:off x="231286" y="1128315"/>
          <a:ext cx="420520" cy="42052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384A0-EFBE-492A-B37D-C46970F0A79E}">
      <dsp:nvSpPr>
        <dsp:cNvPr id="0" name=""/>
        <dsp:cNvSpPr/>
      </dsp:nvSpPr>
      <dsp:spPr>
        <a:xfrm>
          <a:off x="883093" y="956284"/>
          <a:ext cx="4564587" cy="76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8" tIns="80918" rIns="80918" bIns="8091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Course Code 			: MA721 (Oct 2020- Jan 2021 </a:t>
          </a:r>
          <a:endParaRPr lang="en-US" sz="1600" kern="1200"/>
        </a:p>
      </dsp:txBody>
      <dsp:txXfrm>
        <a:off x="883093" y="956284"/>
        <a:ext cx="4564587" cy="764583"/>
      </dsp:txXfrm>
    </dsp:sp>
    <dsp:sp modelId="{E8555220-D3BC-4E1B-B50D-BF64733400B8}">
      <dsp:nvSpPr>
        <dsp:cNvPr id="0" name=""/>
        <dsp:cNvSpPr/>
      </dsp:nvSpPr>
      <dsp:spPr>
        <a:xfrm>
          <a:off x="0" y="1912013"/>
          <a:ext cx="5447681" cy="764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887E1-5C6D-4451-A11C-029C304241E6}">
      <dsp:nvSpPr>
        <dsp:cNvPr id="0" name=""/>
        <dsp:cNvSpPr/>
      </dsp:nvSpPr>
      <dsp:spPr>
        <a:xfrm>
          <a:off x="231286" y="2084044"/>
          <a:ext cx="420520" cy="420520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D6F4D-84B0-4B33-95CC-E5B67925695F}">
      <dsp:nvSpPr>
        <dsp:cNvPr id="0" name=""/>
        <dsp:cNvSpPr/>
      </dsp:nvSpPr>
      <dsp:spPr>
        <a:xfrm>
          <a:off x="883093" y="1912013"/>
          <a:ext cx="4564587" cy="76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8" tIns="80918" rIns="80918" bIns="8091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Course Title 			: Introduction to Scalable Systems </a:t>
          </a:r>
          <a:endParaRPr lang="en-US" sz="1600" kern="1200"/>
        </a:p>
      </dsp:txBody>
      <dsp:txXfrm>
        <a:off x="883093" y="1912013"/>
        <a:ext cx="4564587" cy="764583"/>
      </dsp:txXfrm>
    </dsp:sp>
    <dsp:sp modelId="{BF29A4E2-A940-4E54-A18D-568D8313EC8C}">
      <dsp:nvSpPr>
        <dsp:cNvPr id="0" name=""/>
        <dsp:cNvSpPr/>
      </dsp:nvSpPr>
      <dsp:spPr>
        <a:xfrm>
          <a:off x="0" y="2867742"/>
          <a:ext cx="5447681" cy="764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5BC79-7E61-48BD-A0FF-CB2AD2BAFA1A}">
      <dsp:nvSpPr>
        <dsp:cNvPr id="0" name=""/>
        <dsp:cNvSpPr/>
      </dsp:nvSpPr>
      <dsp:spPr>
        <a:xfrm>
          <a:off x="231286" y="3039773"/>
          <a:ext cx="420520" cy="420520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62145-D1F9-4186-AAC5-76DFBBF403E8}">
      <dsp:nvSpPr>
        <dsp:cNvPr id="0" name=""/>
        <dsp:cNvSpPr/>
      </dsp:nvSpPr>
      <dsp:spPr>
        <a:xfrm>
          <a:off x="883093" y="2867742"/>
          <a:ext cx="4564587" cy="76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8" tIns="80918" rIns="80918" bIns="8091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(L-T-P) Credits		: (3-0-0) 3 </a:t>
          </a:r>
          <a:endParaRPr lang="en-US" sz="1600" kern="1200"/>
        </a:p>
      </dsp:txBody>
      <dsp:txXfrm>
        <a:off x="883093" y="2867742"/>
        <a:ext cx="4564587" cy="764583"/>
      </dsp:txXfrm>
    </dsp:sp>
    <dsp:sp modelId="{2CC31825-C3DB-4CAA-8A9A-AE240BECEBA7}">
      <dsp:nvSpPr>
        <dsp:cNvPr id="0" name=""/>
        <dsp:cNvSpPr/>
      </dsp:nvSpPr>
      <dsp:spPr>
        <a:xfrm>
          <a:off x="0" y="3823471"/>
          <a:ext cx="5447681" cy="764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03F8E-8E0D-42CF-B874-07C0C8ECE8CD}">
      <dsp:nvSpPr>
        <dsp:cNvPr id="0" name=""/>
        <dsp:cNvSpPr/>
      </dsp:nvSpPr>
      <dsp:spPr>
        <a:xfrm>
          <a:off x="231286" y="3995502"/>
          <a:ext cx="420520" cy="420520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4BA-186C-4025-874E-999C4BC41D1D}">
      <dsp:nvSpPr>
        <dsp:cNvPr id="0" name=""/>
        <dsp:cNvSpPr/>
      </dsp:nvSpPr>
      <dsp:spPr>
        <a:xfrm>
          <a:off x="883093" y="3823471"/>
          <a:ext cx="4564587" cy="76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8" tIns="80918" rIns="80918" bIns="8091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Prerequisite 			:  -Nil- </a:t>
          </a:r>
          <a:endParaRPr lang="en-US" sz="1600" kern="1200"/>
        </a:p>
      </dsp:txBody>
      <dsp:txXfrm>
        <a:off x="883093" y="3823471"/>
        <a:ext cx="4564587" cy="764583"/>
      </dsp:txXfrm>
    </dsp:sp>
    <dsp:sp modelId="{90122CAB-6DF7-4415-AB74-DB6137C0A3EF}">
      <dsp:nvSpPr>
        <dsp:cNvPr id="0" name=""/>
        <dsp:cNvSpPr/>
      </dsp:nvSpPr>
      <dsp:spPr>
        <a:xfrm>
          <a:off x="0" y="4779200"/>
          <a:ext cx="5447681" cy="764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888A5-FF18-42F4-BA22-97520E726516}">
      <dsp:nvSpPr>
        <dsp:cNvPr id="0" name=""/>
        <dsp:cNvSpPr/>
      </dsp:nvSpPr>
      <dsp:spPr>
        <a:xfrm>
          <a:off x="231286" y="4951231"/>
          <a:ext cx="420520" cy="420520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E128F-9753-45C6-BE89-264D30539354}">
      <dsp:nvSpPr>
        <dsp:cNvPr id="0" name=""/>
        <dsp:cNvSpPr/>
      </dsp:nvSpPr>
      <dsp:spPr>
        <a:xfrm>
          <a:off x="883093" y="4779200"/>
          <a:ext cx="4564587" cy="76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8" tIns="80918" rIns="80918" bIns="8091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Course Instructor 		: Dr. Pushparaj Shetty D.  </a:t>
          </a:r>
          <a:endParaRPr lang="en-US" sz="1600" kern="1200"/>
        </a:p>
      </dsp:txBody>
      <dsp:txXfrm>
        <a:off x="883093" y="4779200"/>
        <a:ext cx="4564587" cy="764583"/>
      </dsp:txXfrm>
    </dsp:sp>
    <dsp:sp modelId="{EF8A83B4-DE1F-4395-9DDE-7C62F6A41C5F}">
      <dsp:nvSpPr>
        <dsp:cNvPr id="0" name=""/>
        <dsp:cNvSpPr/>
      </dsp:nvSpPr>
      <dsp:spPr>
        <a:xfrm>
          <a:off x="0" y="5734929"/>
          <a:ext cx="5447681" cy="764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ADA5A-110B-448B-99EC-FD73BE60AAF0}">
      <dsp:nvSpPr>
        <dsp:cNvPr id="0" name=""/>
        <dsp:cNvSpPr/>
      </dsp:nvSpPr>
      <dsp:spPr>
        <a:xfrm>
          <a:off x="231286" y="5906960"/>
          <a:ext cx="420520" cy="420520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81F2C-2805-48B9-9182-42B795AE1FF2}">
      <dsp:nvSpPr>
        <dsp:cNvPr id="0" name=""/>
        <dsp:cNvSpPr/>
      </dsp:nvSpPr>
      <dsp:spPr>
        <a:xfrm>
          <a:off x="883093" y="5734929"/>
          <a:ext cx="4564587" cy="76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8" tIns="80918" rIns="80918" bIns="8091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Teaching Department 		: M.A.C.S  </a:t>
          </a:r>
          <a:endParaRPr lang="en-US" sz="1600" kern="1200"/>
        </a:p>
      </dsp:txBody>
      <dsp:txXfrm>
        <a:off x="883093" y="5734929"/>
        <a:ext cx="4564587" cy="764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IN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611141E1-81F1-4151-9121-E1915101E111}" type="slidenum">
              <a:rPr lang="en-IN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79737" y="334652"/>
            <a:ext cx="3584548" cy="65000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Shape 1"/>
          <p:cNvSpPr txBox="1"/>
          <p:nvPr/>
        </p:nvSpPr>
        <p:spPr>
          <a:xfrm>
            <a:off x="491430" y="702312"/>
            <a:ext cx="3143809" cy="5794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MA721 Introduction to scalable systems</a:t>
            </a:r>
          </a:p>
        </p:txBody>
      </p:sp>
      <p:graphicFrame>
        <p:nvGraphicFramePr>
          <p:cNvPr id="40" name="TextShape 2">
            <a:extLst>
              <a:ext uri="{FF2B5EF4-FFF2-40B4-BE49-F238E27FC236}">
                <a16:creationId xmlns:a16="http://schemas.microsoft.com/office/drawing/2014/main" id="{48274260-8593-4946-ADE6-E0C7FA4EC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249441"/>
              </p:ext>
            </p:extLst>
          </p:nvPr>
        </p:nvGraphicFramePr>
        <p:xfrm>
          <a:off x="4272181" y="334652"/>
          <a:ext cx="5447681" cy="6500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plan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45000"/>
            </a:pPr>
            <a:r>
              <a:rPr lang="en-US" sz="2100" dirty="0">
                <a:solidFill>
                  <a:srgbClr val="000000"/>
                </a:solidFill>
              </a:rPr>
              <a:t>7. Objectives of the course 		 </a:t>
            </a:r>
          </a:p>
          <a:p>
            <a:pPr lvl="1">
              <a:spcAft>
                <a:spcPts val="600"/>
              </a:spcAft>
              <a:buSzPct val="45000"/>
            </a:pPr>
            <a:r>
              <a:rPr lang="en-US" sz="2100" dirty="0">
                <a:solidFill>
                  <a:srgbClr val="000000"/>
                </a:solidFill>
              </a:rPr>
              <a:t>    To understand core of Parallel programming concepts.  </a:t>
            </a:r>
          </a:p>
          <a:p>
            <a:pPr lvl="1">
              <a:spcAft>
                <a:spcPts val="600"/>
              </a:spcAft>
              <a:buSzPct val="45000"/>
            </a:pPr>
            <a:r>
              <a:rPr lang="en-US" sz="2100" dirty="0">
                <a:solidFill>
                  <a:srgbClr val="000000"/>
                </a:solidFill>
              </a:rPr>
              <a:t>    To realize the parallel program implementation on </a:t>
            </a:r>
            <a:endParaRPr lang="en-US" sz="2100" dirty="0" smtClean="0">
              <a:solidFill>
                <a:srgbClr val="000000"/>
              </a:solidFill>
            </a:endParaRPr>
          </a:p>
          <a:p>
            <a:pPr marL="457200" lvl="1" indent="0">
              <a:spcAft>
                <a:spcPts val="600"/>
              </a:spcAft>
              <a:buSzPct val="45000"/>
              <a:buNone/>
            </a:pPr>
            <a:r>
              <a:rPr lang="en-US" sz="2100" dirty="0">
                <a:solidFill>
                  <a:srgbClr val="000000"/>
                </a:solidFill>
              </a:rPr>
              <a:t>	various platforms </a:t>
            </a:r>
          </a:p>
          <a:p>
            <a:pPr lvl="1">
              <a:spcAft>
                <a:spcPts val="600"/>
              </a:spcAft>
              <a:buSzPct val="45000"/>
            </a:pPr>
            <a:r>
              <a:rPr lang="en-US" sz="2100" dirty="0">
                <a:solidFill>
                  <a:srgbClr val="000000"/>
                </a:solidFill>
              </a:rPr>
              <a:t>    To map the theoretical concepts to   advances in </a:t>
            </a:r>
            <a:r>
              <a:rPr lang="en-US" sz="2100" dirty="0" smtClean="0">
                <a:solidFill>
                  <a:srgbClr val="000000"/>
                </a:solidFill>
              </a:rPr>
              <a:t>hardware </a:t>
            </a:r>
            <a:endParaRPr lang="en-US" sz="2100" dirty="0">
              <a:solidFill>
                <a:srgbClr val="000000"/>
              </a:solidFill>
            </a:endParaRPr>
          </a:p>
          <a:p>
            <a:pPr lvl="1">
              <a:spcAft>
                <a:spcPts val="600"/>
              </a:spcAft>
              <a:buSzPct val="45000"/>
            </a:pPr>
            <a:r>
              <a:rPr lang="en-US" sz="2100" dirty="0">
                <a:solidFill>
                  <a:srgbClr val="000000"/>
                </a:solidFill>
              </a:rPr>
              <a:t>    To demonstrate the multiprocessor programming taking </a:t>
            </a:r>
            <a:endParaRPr lang="en-US" sz="2100" dirty="0" smtClean="0">
              <a:solidFill>
                <a:srgbClr val="000000"/>
              </a:solidFill>
            </a:endParaRPr>
          </a:p>
          <a:p>
            <a:pPr marL="457200" lvl="1" indent="0">
              <a:spcAft>
                <a:spcPts val="600"/>
              </a:spcAft>
              <a:buSzPct val="45000"/>
              <a:buNone/>
            </a:pPr>
            <a:r>
              <a:rPr lang="en-US" sz="2100" dirty="0" smtClean="0">
                <a:solidFill>
                  <a:srgbClr val="000000"/>
                </a:solidFill>
              </a:rPr>
              <a:t>appropriate </a:t>
            </a:r>
            <a:r>
              <a:rPr lang="en-US" sz="2100" dirty="0">
                <a:solidFill>
                  <a:srgbClr val="000000"/>
                </a:solidFill>
              </a:rPr>
              <a:t>applications.  </a:t>
            </a:r>
          </a:p>
          <a:p>
            <a:pPr lvl="1">
              <a:spcAft>
                <a:spcPts val="600"/>
              </a:spcAft>
              <a:buSzPct val="45000"/>
            </a:pPr>
            <a:r>
              <a:rPr lang="en-US" sz="2100" dirty="0">
                <a:solidFill>
                  <a:srgbClr val="000000"/>
                </a:solidFill>
              </a:rPr>
              <a:t>    To demonstrate GPU computing through CUDA </a:t>
            </a:r>
            <a:endParaRPr lang="en-US" sz="2100" dirty="0" smtClean="0">
              <a:solidFill>
                <a:srgbClr val="000000"/>
              </a:solidFill>
            </a:endParaRPr>
          </a:p>
          <a:p>
            <a:pPr marL="457200" lvl="1" indent="0">
              <a:spcAft>
                <a:spcPts val="600"/>
              </a:spcAft>
              <a:buSzPct val="45000"/>
              <a:buNone/>
            </a:pPr>
            <a:r>
              <a:rPr lang="en-US" sz="2100" dirty="0" smtClean="0">
                <a:solidFill>
                  <a:srgbClr val="000000"/>
                </a:solidFill>
              </a:rPr>
              <a:t>programming </a:t>
            </a:r>
            <a:r>
              <a:rPr lang="en-US" sz="2100" dirty="0">
                <a:solidFill>
                  <a:srgbClr val="000000"/>
                </a:solidFill>
              </a:rPr>
              <a:t>for an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64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plan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45000"/>
            </a:pPr>
            <a:r>
              <a:rPr lang="en-US" sz="1900" b="1" dirty="0">
                <a:solidFill>
                  <a:srgbClr val="000000"/>
                </a:solidFill>
              </a:rPr>
              <a:t>8. </a:t>
            </a:r>
            <a:r>
              <a:rPr lang="en-US" sz="1900" dirty="0">
                <a:solidFill>
                  <a:srgbClr val="000000"/>
                </a:solidFill>
              </a:rPr>
              <a:t>Skill development of the student expected from the course </a:t>
            </a:r>
            <a:endParaRPr lang="en-US" sz="1900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buSzPct val="45000"/>
            </a:pPr>
            <a:endParaRPr lang="en-US" sz="1900" dirty="0">
              <a:solidFill>
                <a:srgbClr val="000000"/>
              </a:solidFill>
            </a:endParaRPr>
          </a:p>
          <a:p>
            <a:pPr lvl="1">
              <a:spcAft>
                <a:spcPts val="600"/>
              </a:spcAft>
              <a:buSzPct val="75000"/>
            </a:pPr>
            <a:r>
              <a:rPr lang="en-US" sz="1900" dirty="0">
                <a:solidFill>
                  <a:srgbClr val="000000"/>
                </a:solidFill>
              </a:rPr>
              <a:t>    To identify the potential parallel components in an application </a:t>
            </a:r>
          </a:p>
          <a:p>
            <a:pPr>
              <a:spcAft>
                <a:spcPts val="600"/>
              </a:spcAft>
              <a:buSzPct val="45000"/>
            </a:pPr>
            <a:endParaRPr lang="en-US" sz="1900" dirty="0">
              <a:solidFill>
                <a:srgbClr val="000000"/>
              </a:solidFill>
            </a:endParaRPr>
          </a:p>
          <a:p>
            <a:pPr lvl="1">
              <a:spcAft>
                <a:spcPts val="600"/>
              </a:spcAft>
              <a:buSzPct val="75000"/>
            </a:pPr>
            <a:r>
              <a:rPr lang="en-US" sz="1900" dirty="0">
                <a:solidFill>
                  <a:srgbClr val="000000"/>
                </a:solidFill>
              </a:rPr>
              <a:t>    Proficiency in Open MP and MPI programming </a:t>
            </a:r>
          </a:p>
          <a:p>
            <a:pPr>
              <a:spcAft>
                <a:spcPts val="600"/>
              </a:spcAft>
              <a:buSzPct val="45000"/>
            </a:pPr>
            <a:endParaRPr lang="en-US" sz="1900" dirty="0">
              <a:solidFill>
                <a:srgbClr val="000000"/>
              </a:solidFill>
            </a:endParaRPr>
          </a:p>
          <a:p>
            <a:pPr lvl="1">
              <a:spcAft>
                <a:spcPts val="600"/>
              </a:spcAft>
              <a:buSzPct val="75000"/>
            </a:pPr>
            <a:r>
              <a:rPr lang="en-US" sz="1900" dirty="0">
                <a:solidFill>
                  <a:srgbClr val="000000"/>
                </a:solidFill>
              </a:rPr>
              <a:t>    Proficiency in CUDA programming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41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Course Coverage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 (40 Lecture Schedule): 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06738"/>
              </p:ext>
            </p:extLst>
          </p:nvPr>
        </p:nvGraphicFramePr>
        <p:xfrm>
          <a:off x="1284514" y="1807030"/>
          <a:ext cx="7424057" cy="4093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111">
                  <a:extLst>
                    <a:ext uri="{9D8B030D-6E8A-4147-A177-3AD203B41FA5}">
                      <a16:colId xmlns:a16="http://schemas.microsoft.com/office/drawing/2014/main" val="2560127486"/>
                    </a:ext>
                  </a:extLst>
                </a:gridCol>
                <a:gridCol w="5590346">
                  <a:extLst>
                    <a:ext uri="{9D8B030D-6E8A-4147-A177-3AD203B41FA5}">
                      <a16:colId xmlns:a16="http://schemas.microsoft.com/office/drawing/2014/main" val="22295228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47902808"/>
                    </a:ext>
                  </a:extLst>
                </a:gridCol>
              </a:tblGrid>
              <a:tr h="788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en-US" sz="1200" dirty="0" err="1">
                          <a:effectLst/>
                        </a:rPr>
                        <a:t>Sl.No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		Contents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Approx. No. of lecture hours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487106"/>
                  </a:ext>
                </a:extLst>
              </a:tr>
              <a:tr h="779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50" dirty="0">
                          <a:effectLst/>
                        </a:rPr>
                        <a:t>Computer organization, Memory hierarchy, cache memory,</a:t>
                      </a:r>
                      <a:endParaRPr lang="en-IN" sz="1600" kern="50" dirty="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</a:rPr>
                        <a:t> 6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868520"/>
                  </a:ext>
                </a:extLst>
              </a:tr>
              <a:tr h="1588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Parallelization Principles: motivation, challenges, metrics, parallelization steps, data distribution, PRAM model; concurrent data structures,  and cloud computing systems.</a:t>
                      </a:r>
                      <a:endParaRPr lang="en-IN" sz="1600" kern="50" dirty="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</a:rPr>
                        <a:t>   8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527454"/>
                  </a:ext>
                </a:extLst>
              </a:tr>
              <a:tr h="936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50" dirty="0">
                          <a:effectLst/>
                        </a:rPr>
                        <a:t>Parallel Programming Models and Languages:</a:t>
                      </a:r>
                      <a:endParaRPr lang="en-IN" sz="1600" kern="5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50" dirty="0" err="1">
                          <a:effectLst/>
                        </a:rPr>
                        <a:t>OpenMP</a:t>
                      </a:r>
                      <a:endParaRPr lang="en-IN" sz="1600" kern="50" dirty="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  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88827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 dirty="0"/>
              <a:t>Course </a:t>
            </a:r>
            <a:r>
              <a:rPr lang="en-IN" dirty="0" smtClean="0"/>
              <a:t>coverage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60210"/>
              </p:ext>
            </p:extLst>
          </p:nvPr>
        </p:nvGraphicFramePr>
        <p:xfrm>
          <a:off x="503238" y="1774370"/>
          <a:ext cx="8154161" cy="3712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025">
                  <a:extLst>
                    <a:ext uri="{9D8B030D-6E8A-4147-A177-3AD203B41FA5}">
                      <a16:colId xmlns:a16="http://schemas.microsoft.com/office/drawing/2014/main" val="2501012993"/>
                    </a:ext>
                  </a:extLst>
                </a:gridCol>
                <a:gridCol w="5385274">
                  <a:extLst>
                    <a:ext uri="{9D8B030D-6E8A-4147-A177-3AD203B41FA5}">
                      <a16:colId xmlns:a16="http://schemas.microsoft.com/office/drawing/2014/main" val="3662505738"/>
                    </a:ext>
                  </a:extLst>
                </a:gridCol>
                <a:gridCol w="1842862">
                  <a:extLst>
                    <a:ext uri="{9D8B030D-6E8A-4147-A177-3AD203B41FA5}">
                      <a16:colId xmlns:a16="http://schemas.microsoft.com/office/drawing/2014/main" val="508853704"/>
                    </a:ext>
                  </a:extLst>
                </a:gridCol>
              </a:tblGrid>
              <a:tr h="1069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50" dirty="0">
                          <a:effectLst/>
                        </a:rPr>
                        <a:t>Parallel Programming Models and Languages:</a:t>
                      </a:r>
                      <a:endParaRPr lang="en-IN" sz="1800" kern="5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50" dirty="0">
                          <a:effectLst/>
                        </a:rPr>
                        <a:t>MPI Programming</a:t>
                      </a:r>
                      <a:endParaRPr lang="en-IN" sz="1800" kern="50" dirty="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IN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701440"/>
                  </a:ext>
                </a:extLst>
              </a:tr>
              <a:tr h="830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5 </a:t>
                      </a:r>
                      <a:endParaRPr lang="en-IN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50" dirty="0">
                          <a:effectLst/>
                        </a:rPr>
                        <a:t> GPU computing and CUDA programming</a:t>
                      </a:r>
                      <a:endParaRPr lang="en-IN" sz="1800" kern="50" dirty="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304249"/>
                  </a:ext>
                </a:extLst>
              </a:tr>
              <a:tr h="1812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IN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</a:rPr>
                        <a:t> Distributed Computing: Commodity cluster and cloud computing; Distributed Programming: </a:t>
                      </a:r>
                      <a:r>
                        <a:rPr lang="en-US" sz="1800" kern="50" dirty="0" err="1">
                          <a:effectLst/>
                        </a:rPr>
                        <a:t>MapReduce</a:t>
                      </a:r>
                      <a:r>
                        <a:rPr lang="en-US" sz="1800" kern="50" dirty="0">
                          <a:effectLst/>
                        </a:rPr>
                        <a:t>/Hadoop model.</a:t>
                      </a:r>
                      <a:endParaRPr lang="en-IN" sz="1800" kern="5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tabLst>
                          <a:tab pos="581660" algn="l"/>
                        </a:tabLst>
                      </a:pPr>
                      <a:r>
                        <a:rPr lang="en-US" sz="1800" kern="50" dirty="0">
                          <a:effectLst/>
                        </a:rPr>
                        <a:t> </a:t>
                      </a:r>
                      <a:endParaRPr lang="en-IN" sz="1800" kern="50" dirty="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4187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0764"/>
              </p:ext>
            </p:extLst>
          </p:nvPr>
        </p:nvGraphicFramePr>
        <p:xfrm>
          <a:off x="503238" y="1121231"/>
          <a:ext cx="8154161" cy="572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025">
                  <a:extLst>
                    <a:ext uri="{9D8B030D-6E8A-4147-A177-3AD203B41FA5}">
                      <a16:colId xmlns:a16="http://schemas.microsoft.com/office/drawing/2014/main" val="2623747728"/>
                    </a:ext>
                  </a:extLst>
                </a:gridCol>
                <a:gridCol w="5461394">
                  <a:extLst>
                    <a:ext uri="{9D8B030D-6E8A-4147-A177-3AD203B41FA5}">
                      <a16:colId xmlns:a16="http://schemas.microsoft.com/office/drawing/2014/main" val="2613028954"/>
                    </a:ext>
                  </a:extLst>
                </a:gridCol>
                <a:gridCol w="1766742">
                  <a:extLst>
                    <a:ext uri="{9D8B030D-6E8A-4147-A177-3AD203B41FA5}">
                      <a16:colId xmlns:a16="http://schemas.microsoft.com/office/drawing/2014/main" val="3004889883"/>
                    </a:ext>
                  </a:extLst>
                </a:gridCol>
              </a:tblGrid>
              <a:tr h="359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  </a:t>
                      </a:r>
                      <a:r>
                        <a:rPr lang="en-US" sz="1800" dirty="0" err="1">
                          <a:effectLst/>
                        </a:rPr>
                        <a:t>Sl.No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		Contents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Approx. No. of lecture hours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27245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dirty="0"/>
              <a:t>11. Evaluation Plan:  </a:t>
            </a:r>
          </a:p>
          <a:p>
            <a:pPr>
              <a:buSzPct val="45000"/>
              <a:buFont typeface="StarSymbol"/>
              <a:buChar char=""/>
            </a:pPr>
            <a:endParaRPr lang="en-IN"/>
          </a:p>
          <a:p>
            <a:pPr>
              <a:buSzPct val="45000"/>
              <a:buFont typeface="StarSymbol"/>
              <a:buChar char=""/>
            </a:pPr>
            <a:r>
              <a:rPr lang="en-IN" dirty="0"/>
              <a:t>1. Mid Semester Examination 		: 20%  </a:t>
            </a:r>
          </a:p>
          <a:p>
            <a:pPr>
              <a:buSzPct val="45000"/>
              <a:buFont typeface="StarSymbol"/>
              <a:buChar char=""/>
            </a:pPr>
            <a:r>
              <a:rPr lang="en-IN" dirty="0"/>
              <a:t>2. Quiz 1						                      			 				: 10% </a:t>
            </a:r>
          </a:p>
          <a:p>
            <a:pPr>
              <a:buSzPct val="45000"/>
              <a:buFont typeface="StarSymbol"/>
              <a:buChar char=""/>
            </a:pPr>
            <a:r>
              <a:rPr lang="en-IN" dirty="0"/>
              <a:t>3. Quiz2	   				    		 			 			 				: 10%  </a:t>
            </a:r>
          </a:p>
          <a:p>
            <a:pPr>
              <a:buSzPct val="45000"/>
              <a:buFont typeface="StarSymbol"/>
              <a:buChar char=""/>
            </a:pPr>
            <a:r>
              <a:rPr lang="en-IN" dirty="0"/>
              <a:t>4. </a:t>
            </a:r>
            <a:r>
              <a:rPr lang="en-IN" dirty="0" err="1"/>
              <a:t>ProgrammingAssignment</a:t>
            </a:r>
            <a:r>
              <a:rPr lang="en-IN" dirty="0"/>
              <a:t>	1		: 15% </a:t>
            </a:r>
          </a:p>
          <a:p>
            <a:pPr>
              <a:buSzPct val="45000"/>
              <a:buFont typeface="StarSymbol"/>
              <a:buChar char=""/>
            </a:pPr>
            <a:r>
              <a:rPr lang="en-IN"/>
              <a:t>5. Programming Assignment 2		: 15% </a:t>
            </a:r>
          </a:p>
          <a:p>
            <a:pPr>
              <a:buSzPct val="45000"/>
              <a:buFont typeface="StarSymbol"/>
              <a:buChar char=""/>
            </a:pPr>
            <a:r>
              <a:rPr lang="en-IN"/>
              <a:t>6. End semester Examination 		: 30%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144000"/>
            <a:ext cx="9071640" cy="974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Course plan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 dirty="0"/>
              <a:t>References: 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IN" dirty="0"/>
              <a:t>    An Introduction to Parallel Programming. Peter S </a:t>
            </a:r>
            <a:r>
              <a:rPr lang="en-IN" dirty="0" err="1" smtClean="0"/>
              <a:t>Pacheco.Publisher</a:t>
            </a:r>
            <a:r>
              <a:rPr lang="en-IN" dirty="0"/>
              <a:t>: Morgan </a:t>
            </a:r>
            <a:endParaRPr lang="en-IN" dirty="0" smtClean="0"/>
          </a:p>
          <a:p>
            <a:pPr lvl="1">
              <a:buSzPct val="75000"/>
            </a:pPr>
            <a:r>
              <a:rPr lang="en-IN" dirty="0" smtClean="0"/>
              <a:t>Kauffman</a:t>
            </a:r>
            <a:r>
              <a:rPr lang="en-IN" dirty="0"/>
              <a:t>. </a:t>
            </a:r>
            <a:r>
              <a:rPr lang="en-IN" dirty="0" smtClean="0"/>
              <a:t>ISBN</a:t>
            </a:r>
            <a:r>
              <a:rPr lang="en-IN" dirty="0"/>
              <a:t>: 978-93-80931-75-3. 2011.  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IN" dirty="0"/>
              <a:t>    Parallel Computing Architecture. A Hardware/Software </a:t>
            </a:r>
            <a:r>
              <a:rPr lang="en-IN" dirty="0" smtClean="0"/>
              <a:t>Approach</a:t>
            </a:r>
            <a:r>
              <a:rPr lang="en-IN" dirty="0"/>
              <a:t>. </a:t>
            </a:r>
            <a:r>
              <a:rPr lang="en-IN" dirty="0" smtClean="0"/>
              <a:t>David </a:t>
            </a:r>
            <a:r>
              <a:rPr lang="en-IN" dirty="0"/>
              <a:t>Culler</a:t>
            </a:r>
            <a:r>
              <a:rPr lang="en-IN" dirty="0" smtClean="0"/>
              <a:t>,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IN" dirty="0" smtClean="0"/>
              <a:t> </a:t>
            </a:r>
            <a:r>
              <a:rPr lang="en-IN" dirty="0" err="1"/>
              <a:t>Jaswant</a:t>
            </a:r>
            <a:r>
              <a:rPr lang="en-IN" dirty="0"/>
              <a:t> Singh. Publisher: Morgan </a:t>
            </a:r>
            <a:r>
              <a:rPr lang="en-IN" dirty="0" smtClean="0"/>
              <a:t>Kauffman</a:t>
            </a:r>
            <a:r>
              <a:rPr lang="en-IN" dirty="0"/>
              <a:t>. </a:t>
            </a:r>
            <a:r>
              <a:rPr lang="en-IN" dirty="0" smtClean="0"/>
              <a:t>ISBN</a:t>
            </a:r>
            <a:r>
              <a:rPr lang="en-IN" dirty="0"/>
              <a:t>: 981-4033-103. 1999.  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IN" dirty="0"/>
              <a:t>    Parallel Computing. Theory and Practice. Michael J. Quinn. </a:t>
            </a:r>
            <a:r>
              <a:rPr lang="en-IN" dirty="0" smtClean="0"/>
              <a:t>Publisher</a:t>
            </a:r>
            <a:r>
              <a:rPr lang="en-IN" dirty="0"/>
              <a:t>: </a:t>
            </a:r>
            <a:endParaRPr lang="en-IN" dirty="0" smtClean="0"/>
          </a:p>
          <a:p>
            <a:pPr lvl="1">
              <a:buSzPct val="75000"/>
            </a:pPr>
            <a:r>
              <a:rPr lang="en-IN" dirty="0" smtClean="0"/>
              <a:t>Tata</a:t>
            </a:r>
            <a:r>
              <a:rPr lang="en-IN" dirty="0"/>
              <a:t>: McGraw-Hill. ISBN: 0-07-049546-7. 2002.  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IN" dirty="0"/>
              <a:t>    Computer Systems – A Programmer’s Perspective. </a:t>
            </a:r>
            <a:r>
              <a:rPr lang="en-IN" dirty="0" smtClean="0"/>
              <a:t>Bryant </a:t>
            </a:r>
            <a:r>
              <a:rPr lang="en-IN" dirty="0"/>
              <a:t>and </a:t>
            </a:r>
            <a:r>
              <a:rPr lang="en-IN" dirty="0" err="1"/>
              <a:t>O’Hallaron</a:t>
            </a:r>
            <a:r>
              <a:rPr lang="en-IN" dirty="0"/>
              <a:t>. </a:t>
            </a:r>
            <a:endParaRPr lang="en-IN" dirty="0" smtClean="0"/>
          </a:p>
          <a:p>
            <a:pPr lvl="1">
              <a:buSzPct val="75000"/>
              <a:buFont typeface="StarSymbol"/>
              <a:buChar char=""/>
            </a:pPr>
            <a:r>
              <a:rPr lang="en-IN" dirty="0" smtClean="0"/>
              <a:t>Publisher</a:t>
            </a:r>
            <a:r>
              <a:rPr lang="en-IN" dirty="0"/>
              <a:t>: Pearson Education. </a:t>
            </a:r>
            <a:r>
              <a:rPr lang="en-IN" dirty="0" smtClean="0"/>
              <a:t>ISBN</a:t>
            </a:r>
            <a:r>
              <a:rPr lang="en-IN" dirty="0"/>
              <a:t>: 81-297-0026-3. 2003.  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IN" dirty="0"/>
              <a:t>    Introduction to Parallel Computing. </a:t>
            </a:r>
            <a:r>
              <a:rPr lang="en-IN" dirty="0" err="1"/>
              <a:t>Ananth</a:t>
            </a:r>
            <a:r>
              <a:rPr lang="en-IN" dirty="0"/>
              <a:t> </a:t>
            </a:r>
            <a:r>
              <a:rPr lang="en-IN" dirty="0" err="1"/>
              <a:t>Grama</a:t>
            </a:r>
            <a:r>
              <a:rPr lang="en-IN" dirty="0"/>
              <a:t>, </a:t>
            </a:r>
            <a:r>
              <a:rPr lang="en-IN" dirty="0" err="1" smtClean="0"/>
              <a:t>Anshul</a:t>
            </a:r>
            <a:r>
              <a:rPr lang="en-IN" dirty="0" smtClean="0"/>
              <a:t> </a:t>
            </a:r>
            <a:r>
              <a:rPr lang="en-IN" dirty="0"/>
              <a:t>Gupta, George </a:t>
            </a:r>
            <a:endParaRPr lang="en-IN" dirty="0" smtClean="0"/>
          </a:p>
          <a:p>
            <a:pPr lvl="1">
              <a:buSzPct val="75000"/>
            </a:pPr>
            <a:r>
              <a:rPr lang="en-IN" dirty="0" err="1" smtClean="0"/>
              <a:t>Karypis</a:t>
            </a:r>
            <a:r>
              <a:rPr lang="en-IN" dirty="0"/>
              <a:t>, </a:t>
            </a:r>
            <a:r>
              <a:rPr lang="en-IN" dirty="0" err="1" smtClean="0"/>
              <a:t>Vipin</a:t>
            </a:r>
            <a:r>
              <a:rPr lang="en-IN" dirty="0" smtClean="0"/>
              <a:t> </a:t>
            </a:r>
            <a:r>
              <a:rPr lang="en-IN" dirty="0"/>
              <a:t>Kumar. </a:t>
            </a:r>
            <a:r>
              <a:rPr lang="en-IN" dirty="0" smtClean="0"/>
              <a:t>Publisher</a:t>
            </a:r>
            <a:r>
              <a:rPr lang="en-IN" dirty="0"/>
              <a:t>: Addison Wesley. ISBN: 0-201-64865-2. 2003.  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IN" dirty="0"/>
              <a:t>    Online references for </a:t>
            </a:r>
            <a:r>
              <a:rPr lang="en-IN" dirty="0" err="1"/>
              <a:t>OpenMP</a:t>
            </a:r>
            <a:r>
              <a:rPr lang="en-IN" dirty="0"/>
              <a:t>, MPI and </a:t>
            </a:r>
            <a:r>
              <a:rPr lang="en-IN" dirty="0" smtClean="0"/>
              <a:t>CUDA Programming 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IN" dirty="0"/>
              <a:t>    Google </a:t>
            </a:r>
            <a:r>
              <a:rPr lang="en-IN" dirty="0" err="1"/>
              <a:t>colab</a:t>
            </a:r>
            <a:r>
              <a:rPr lang="en-IN" dirty="0"/>
              <a:t> online </a:t>
            </a:r>
            <a:r>
              <a:rPr lang="en-IN" dirty="0" err="1"/>
              <a:t>referece</a:t>
            </a:r>
            <a:r>
              <a:rPr lang="en-IN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2B26B27636364284CA2FF4EC8E4C71" ma:contentTypeVersion="2" ma:contentTypeDescription="Create a new document." ma:contentTypeScope="" ma:versionID="c5a5e9624d99dcb2a98b0444529a54e3">
  <xsd:schema xmlns:xsd="http://www.w3.org/2001/XMLSchema" xmlns:xs="http://www.w3.org/2001/XMLSchema" xmlns:p="http://schemas.microsoft.com/office/2006/metadata/properties" xmlns:ns2="37f3cd46-72a4-42b9-93aa-042ed5fe33f3" targetNamespace="http://schemas.microsoft.com/office/2006/metadata/properties" ma:root="true" ma:fieldsID="761ee850896986f4b3ded58cc5189b74" ns2:_="">
    <xsd:import namespace="37f3cd46-72a4-42b9-93aa-042ed5fe33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f3cd46-72a4-42b9-93aa-042ed5fe33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B2B3A7-CDB6-4B6B-A53A-530E88D1F391}"/>
</file>

<file path=customXml/itemProps2.xml><?xml version="1.0" encoding="utf-8"?>
<ds:datastoreItem xmlns:ds="http://schemas.openxmlformats.org/officeDocument/2006/customXml" ds:itemID="{2FB3F3F6-A5AD-4F9B-B982-D3ED8F105761}"/>
</file>

<file path=customXml/itemProps3.xml><?xml version="1.0" encoding="utf-8"?>
<ds:datastoreItem xmlns:ds="http://schemas.openxmlformats.org/officeDocument/2006/customXml" ds:itemID="{F3F792CD-D920-45BB-BEB0-3800F5DE5D79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334</Words>
  <Application>Microsoft Office PowerPoint</Application>
  <PresentationFormat>Custom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DejaVu Sans</vt:lpstr>
      <vt:lpstr>Liberation Serif</vt:lpstr>
      <vt:lpstr>Lohit Hindi</vt:lpstr>
      <vt:lpstr>StarSymbol</vt:lpstr>
      <vt:lpstr>Times New Roman</vt:lpstr>
      <vt:lpstr>WenQuanYi Micro Hei</vt:lpstr>
      <vt:lpstr>Office Theme</vt:lpstr>
      <vt:lpstr>PowerPoint Presentation</vt:lpstr>
      <vt:lpstr>Course plan</vt:lpstr>
      <vt:lpstr>Course plan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dps</cp:lastModifiedBy>
  <cp:revision>17</cp:revision>
  <dcterms:modified xsi:type="dcterms:W3CDTF">2020-10-09T03:18:36Z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0x010100BE2B26B27636364284CA2FF4EC8E4C71</vt:lpwstr>
  </property>
</Properties>
</file>