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7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2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3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1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2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2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5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5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0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0C67-079F-43ED-B31E-41CD521D504F}" type="datetimeFigureOut">
              <a:rPr lang="en-IN" smtClean="0"/>
              <a:t>01-05-2021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DD4C-104F-411D-B6F4-1344AD33E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7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577" y="5348825"/>
            <a:ext cx="3465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Presented by-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Gavali Deshabhakt Naganath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Mohammad Ahsan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Mayur Anil Shimpi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7C39-E1FA-4DE0-B584-98D34561364C}"/>
              </a:ext>
            </a:extLst>
          </p:cNvPr>
          <p:cNvSpPr txBox="1"/>
          <p:nvPr/>
        </p:nvSpPr>
        <p:spPr>
          <a:xfrm>
            <a:off x="4309505" y="5348824"/>
            <a:ext cx="4612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cs typeface="Times New Roman" panose="02020603050405020304" pitchFamily="18" charset="0"/>
              </a:defRPr>
            </a:lvl1pPr>
          </a:lstStyle>
          <a:p>
            <a:r>
              <a:rPr lang="en-US" b="1" dirty="0"/>
              <a:t>Course Instructor:	Dr. Pushparaj Shetty</a:t>
            </a:r>
          </a:p>
          <a:p>
            <a:r>
              <a:rPr lang="en-US" b="1" dirty="0"/>
              <a:t>Subject:			Big Data Analytics</a:t>
            </a:r>
          </a:p>
          <a:p>
            <a:r>
              <a:rPr lang="en-US" b="1" dirty="0"/>
              <a:t>Specialization:		CDS</a:t>
            </a:r>
          </a:p>
          <a:p>
            <a:r>
              <a:rPr lang="en-US" b="1" dirty="0"/>
              <a:t>Date:			14/04/2021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57447-F905-436A-8417-D88E25E01D17}"/>
              </a:ext>
            </a:extLst>
          </p:cNvPr>
          <p:cNvSpPr txBox="1"/>
          <p:nvPr/>
        </p:nvSpPr>
        <p:spPr>
          <a:xfrm>
            <a:off x="1361216" y="191617"/>
            <a:ext cx="642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National Institute of Technology, Karnataka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11B1-246E-4E4B-B8B5-39DECF4B1868}"/>
              </a:ext>
            </a:extLst>
          </p:cNvPr>
          <p:cNvSpPr txBox="1"/>
          <p:nvPr/>
        </p:nvSpPr>
        <p:spPr>
          <a:xfrm>
            <a:off x="1108803" y="2775743"/>
            <a:ext cx="6926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Co-Authorship network using Scopus databases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4EB3C-9A09-4385-91A5-B399B7C5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686" y="909010"/>
            <a:ext cx="1770626" cy="1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9A-D088-4A93-A9AC-BDF42759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254000"/>
            <a:ext cx="7886700" cy="100647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Files necessary for further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FB96F-E55B-45C2-9131-692E6101B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577975"/>
            <a:ext cx="7800975" cy="22447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E94A5-42F6-4ACC-AA48-11902714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990975"/>
            <a:ext cx="7800976" cy="26130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50BC-BE73-4CFB-A0BC-A6607DC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9400"/>
            <a:ext cx="7886700" cy="80327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Author Names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FCA7F-8CFC-4D3A-A02F-9B0BAF5DD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4" y="1519832"/>
            <a:ext cx="8946089" cy="314563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E3CA3-1C68-44F8-93FA-4A8F40601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40" y="5102623"/>
            <a:ext cx="8452318" cy="12168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259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43A9-8C45-415B-A08A-E3860AB1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6" y="151007"/>
            <a:ext cx="8407400" cy="85407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Author Names to Text File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C1727-474F-47B5-BDB5-7A9BA5B0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6" y="1220798"/>
            <a:ext cx="8481308" cy="1053306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EF8D7B-2439-40E7-AC1B-5C749C66CAF2}"/>
              </a:ext>
            </a:extLst>
          </p:cNvPr>
          <p:cNvSpPr txBox="1">
            <a:spLocks/>
          </p:cNvSpPr>
          <p:nvPr/>
        </p:nvSpPr>
        <p:spPr>
          <a:xfrm>
            <a:off x="331346" y="2489821"/>
            <a:ext cx="8407400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Author Names from Text File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4C525-E8CD-4D99-A320-672F5EDF8A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8"/>
          <a:stretch/>
        </p:blipFill>
        <p:spPr>
          <a:xfrm>
            <a:off x="331346" y="3586761"/>
            <a:ext cx="8481308" cy="2930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432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4BAE-EFB0-4A9F-9543-0E37414C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5490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Author: Database Dictionary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F7D21-CBBA-426E-B028-F3C91057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03"/>
          <a:stretch/>
        </p:blipFill>
        <p:spPr>
          <a:xfrm>
            <a:off x="458649" y="2604880"/>
            <a:ext cx="8226699" cy="2919182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39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AFC-6180-44CF-9D76-B89146EA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550"/>
            <a:ext cx="7886700" cy="94297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92703-CB02-4353-BC20-FBC7246C6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7"/>
          <a:stretch/>
        </p:blipFill>
        <p:spPr>
          <a:xfrm>
            <a:off x="272858" y="1519046"/>
            <a:ext cx="8598284" cy="4282664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5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A3C0-8C24-493E-926B-32DAF184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6" y="191706"/>
            <a:ext cx="7886700" cy="8763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dictionary to text file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1B0C3-7529-4816-B44E-C477EC0E2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3"/>
          <a:stretch/>
        </p:blipFill>
        <p:spPr>
          <a:xfrm>
            <a:off x="189186" y="1312165"/>
            <a:ext cx="8765628" cy="1434525"/>
          </a:xfrm>
          <a:ln w="31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7D08A2A-EE3F-42EF-BDCA-825DA5C64FA6}"/>
              </a:ext>
            </a:extLst>
          </p:cNvPr>
          <p:cNvSpPr txBox="1">
            <a:spLocks/>
          </p:cNvSpPr>
          <p:nvPr/>
        </p:nvSpPr>
        <p:spPr>
          <a:xfrm>
            <a:off x="338958" y="2990849"/>
            <a:ext cx="8466083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dictionary from text file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1F1E-5C32-4AFC-A6F4-841AA573F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8"/>
          <a:stretch/>
        </p:blipFill>
        <p:spPr>
          <a:xfrm>
            <a:off x="255861" y="4020313"/>
            <a:ext cx="8698953" cy="25967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49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847-FBF5-4141-96E1-87F73B97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93" y="315311"/>
            <a:ext cx="8664413" cy="93016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Indian Authors Names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B286E9-2588-4A02-8370-4A0546274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"/>
          <a:stretch/>
        </p:blipFill>
        <p:spPr>
          <a:xfrm>
            <a:off x="239793" y="1655352"/>
            <a:ext cx="8664413" cy="457202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98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99A-304E-41F1-A302-193AB10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607971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Foreign Authors Names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D5FFA-E37C-4382-B64E-75EADFF9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45"/>
          <a:stretch/>
        </p:blipFill>
        <p:spPr>
          <a:xfrm>
            <a:off x="558867" y="2287711"/>
            <a:ext cx="8026266" cy="294473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51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2927-7C3C-4599-98A1-F5C7A1B8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45" y="333595"/>
            <a:ext cx="86257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Author :Publication count with Indian authors Dictionary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960BE-A4B9-477D-B03B-2A967CB2B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9"/>
          <a:stretch/>
        </p:blipFill>
        <p:spPr>
          <a:xfrm>
            <a:off x="141890" y="2052713"/>
            <a:ext cx="8860220" cy="3086846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714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F4A8-311F-4C3F-8059-944DDEA7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7F96-421E-447F-B45E-5F7B4EB7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6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B3AD5-677A-493B-8A0D-886E3B67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881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Database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3851E-C879-4EE6-B2B8-D2890C34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4" y="1435416"/>
            <a:ext cx="4999640" cy="2484336"/>
          </a:xfrm>
        </p:spPr>
        <p:txBody>
          <a:bodyPr/>
          <a:lstStyle/>
          <a:p>
            <a:r>
              <a:rPr lang="en-US" dirty="0"/>
              <a:t>Scopus</a:t>
            </a:r>
          </a:p>
          <a:p>
            <a:r>
              <a:rPr lang="en-US" dirty="0"/>
              <a:t>Keyword – Artificial intelligence</a:t>
            </a:r>
          </a:p>
          <a:p>
            <a:r>
              <a:rPr lang="en-US" dirty="0"/>
              <a:t>Document type – Article</a:t>
            </a:r>
          </a:p>
          <a:p>
            <a:r>
              <a:rPr lang="en-US" dirty="0"/>
              <a:t>Subject area – Engineering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196AD-E166-42B1-BB22-80B7648F3480}"/>
              </a:ext>
            </a:extLst>
          </p:cNvPr>
          <p:cNvSpPr txBox="1"/>
          <p:nvPr/>
        </p:nvSpPr>
        <p:spPr>
          <a:xfrm>
            <a:off x="943959" y="4902000"/>
            <a:ext cx="6875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TITLE-ABS-KEY(Artificial Intelligence) AND ( LIMIT-TO ( DOCTYPE,"</a:t>
            </a:r>
            <a:r>
              <a:rPr lang="en-US" sz="2400" dirty="0" err="1"/>
              <a:t>ar</a:t>
            </a:r>
            <a:r>
              <a:rPr lang="en-US" sz="2400" dirty="0"/>
              <a:t>" ) OR LIMIT-TO ( DOCTYPE,"ENGI" ) OR LIMIT-TO ( </a:t>
            </a:r>
            <a:r>
              <a:rPr lang="en-US" sz="2400" dirty="0" err="1"/>
              <a:t>DOCTYPE,"Artificial</a:t>
            </a:r>
            <a:r>
              <a:rPr lang="en-US" sz="2400" dirty="0"/>
              <a:t> Intelligence" ) )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EF7B2-2D33-4454-8E9C-CFE8941DE935}"/>
              </a:ext>
            </a:extLst>
          </p:cNvPr>
          <p:cNvSpPr txBox="1"/>
          <p:nvPr/>
        </p:nvSpPr>
        <p:spPr>
          <a:xfrm>
            <a:off x="786304" y="4149266"/>
            <a:ext cx="1178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61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77D35-F281-414B-9641-379F7E6E3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637" r="1823" b="5875"/>
          <a:stretch/>
        </p:blipFill>
        <p:spPr>
          <a:xfrm>
            <a:off x="366836" y="2569778"/>
            <a:ext cx="8410326" cy="397291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338B7-C48C-4327-AD5F-225EE457ADFB}"/>
              </a:ext>
            </a:extLst>
          </p:cNvPr>
          <p:cNvSpPr txBox="1"/>
          <p:nvPr/>
        </p:nvSpPr>
        <p:spPr>
          <a:xfrm>
            <a:off x="789618" y="315310"/>
            <a:ext cx="7564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India’s Database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D5C4F-01BD-42CA-9B44-6C524450642B}"/>
              </a:ext>
            </a:extLst>
          </p:cNvPr>
          <p:cNvSpPr txBox="1"/>
          <p:nvPr/>
        </p:nvSpPr>
        <p:spPr>
          <a:xfrm>
            <a:off x="789618" y="1365599"/>
            <a:ext cx="756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TITLE-ABS-KEY(Artificial Intelligence) AND ( LIMIT-TO ( </a:t>
            </a:r>
            <a:r>
              <a:rPr lang="en-US" dirty="0" err="1"/>
              <a:t>AFFILCOUNTRY,"India</a:t>
            </a:r>
            <a:r>
              <a:rPr lang="en-US" dirty="0"/>
              <a:t>" ) ) AND ( LIMIT-TO ( DOCTYPE,"</a:t>
            </a:r>
            <a:r>
              <a:rPr lang="en-US" dirty="0" err="1"/>
              <a:t>ar</a:t>
            </a:r>
            <a:r>
              <a:rPr lang="en-US" dirty="0"/>
              <a:t>" ) OR LIMIT-TO ( DOCTYPE,"ENGI" ) OR LIMIT-TO ( </a:t>
            </a:r>
            <a:r>
              <a:rPr lang="en-US" dirty="0" err="1"/>
              <a:t>DOCTYPE,"Artificial</a:t>
            </a:r>
            <a:r>
              <a:rPr lang="en-US" dirty="0"/>
              <a:t> Intelligence" ) 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61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15E-7BCC-47BC-BB40-5566ECD6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5683"/>
            <a:ext cx="7886700" cy="99070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path of Data directory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1F325-BB90-49D6-BA58-79694A9C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7" y="1860550"/>
            <a:ext cx="8743925" cy="32575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86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D992-4C26-4747-B24E-DB6C3497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7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and preprocessing country-wise database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201A-6548-4548-8236-BD3CA8726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7" y="1741489"/>
            <a:ext cx="8461866" cy="45450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18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5511-56E2-4659-80EC-7F0FD90C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4964"/>
            <a:ext cx="7886700" cy="1044574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Main Dataframe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A7AAD-7E77-42AA-9F6C-85286FE7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6" y="1709738"/>
            <a:ext cx="8893668" cy="429101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294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194A-9E6C-482E-8863-85F7F6FF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same data pipeline to Database with sponsorship column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64B7C-B667-4141-BCF1-5CE7F48F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" y="2380922"/>
            <a:ext cx="8784063" cy="354090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92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FD61-8670-44D0-861D-D004D036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Funding details of Main Dataframe - df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34E19-BB2B-4D0B-9788-DDE21CA55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" t="2437"/>
          <a:stretch/>
        </p:blipFill>
        <p:spPr>
          <a:xfrm>
            <a:off x="286317" y="1973943"/>
            <a:ext cx="8571366" cy="463115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644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A3B2-2409-48EA-88BD-7FF4F8BF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1276"/>
            <a:ext cx="7886700" cy="87947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Database to csv File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2E27C-482E-4C3D-AAB0-1410CEFF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3249" r="2041"/>
          <a:stretch/>
        </p:blipFill>
        <p:spPr>
          <a:xfrm>
            <a:off x="262072" y="1098600"/>
            <a:ext cx="8619854" cy="176276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0F06C-39B1-4975-9C0D-82E313FB5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10" y="2989211"/>
            <a:ext cx="7122977" cy="873073"/>
          </a:xfrm>
          <a:prstGeom prst="rect">
            <a:avLst/>
          </a:prstGeom>
          <a:ln w="3175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6FB10-BDFD-4027-B72F-6539D1EE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047814"/>
            <a:ext cx="9144000" cy="27189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3766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234</Words>
  <Application>Microsoft Office PowerPoint</Application>
  <PresentationFormat>On-screen Show (4:3)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Downloading Database</vt:lpstr>
      <vt:lpstr>PowerPoint Presentation</vt:lpstr>
      <vt:lpstr>Setting path of Data directory</vt:lpstr>
      <vt:lpstr>Importing and preprocessing country-wise database</vt:lpstr>
      <vt:lpstr>Forming Main Dataframe</vt:lpstr>
      <vt:lpstr>Applying same data pipeline to Database with sponsorship column</vt:lpstr>
      <vt:lpstr>Updating Funding details of Main Dataframe - df</vt:lpstr>
      <vt:lpstr>Saving Database to csv File</vt:lpstr>
      <vt:lpstr>Generating Files necessary for further Analysis</vt:lpstr>
      <vt:lpstr>Separating Author Names</vt:lpstr>
      <vt:lpstr>Storing Author Names to Text File</vt:lpstr>
      <vt:lpstr>Creating Author: Database Dictionary</vt:lpstr>
      <vt:lpstr>Alternative code</vt:lpstr>
      <vt:lpstr>Storing dictionary to text file</vt:lpstr>
      <vt:lpstr>Separating Indian Authors Names</vt:lpstr>
      <vt:lpstr>Separating Foreign Authors Names</vt:lpstr>
      <vt:lpstr>Generating Author :Publication count with Indian authors Dictionary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Deshabhakt</dc:creator>
  <cp:lastModifiedBy>Deshabhakt</cp:lastModifiedBy>
  <cp:revision>72</cp:revision>
  <dcterms:created xsi:type="dcterms:W3CDTF">2021-05-01T13:59:53Z</dcterms:created>
  <dcterms:modified xsi:type="dcterms:W3CDTF">2021-05-01T17:31:07Z</dcterms:modified>
</cp:coreProperties>
</file>