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38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42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6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7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7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3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5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6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329" y="226070"/>
            <a:ext cx="8553168" cy="978041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137" y="1457608"/>
            <a:ext cx="9445781" cy="3754925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 Find </a:t>
            </a:r>
            <a:r>
              <a:rPr lang="en-US" dirty="0"/>
              <a:t>homogeneous subgroups within the data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Data points in each cluster are as similar as possible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 Similarity measures are </a:t>
            </a:r>
            <a:r>
              <a:rPr lang="en-US" dirty="0"/>
              <a:t>such as Euclidean-based distance or </a:t>
            </a:r>
            <a:r>
              <a:rPr lang="en-US" dirty="0" smtClean="0"/>
              <a:t>correlation-                           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based distance</a:t>
            </a:r>
          </a:p>
        </p:txBody>
      </p:sp>
    </p:spTree>
    <p:extLst>
      <p:ext uri="{BB962C8B-B14F-4D97-AF65-F5344CB8AC3E}">
        <p14:creationId xmlns:p14="http://schemas.microsoft.com/office/powerpoint/2010/main" val="283425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483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K-Means algorithm is an iterative algorithm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partitions </a:t>
            </a:r>
            <a:r>
              <a:rPr lang="en-US" dirty="0"/>
              <a:t>the dataset into K pre-defined distinct </a:t>
            </a:r>
            <a:r>
              <a:rPr lang="en-US" dirty="0" smtClean="0"/>
              <a:t>clusters where each data </a:t>
            </a:r>
            <a:r>
              <a:rPr lang="en-US" dirty="0"/>
              <a:t>point belongs to only one </a:t>
            </a:r>
            <a:r>
              <a:rPr lang="en-US" dirty="0" smtClean="0"/>
              <a:t>group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assigns data points to a cluster such that the sum of the squared distance between the data points and the cluster’s centroid </a:t>
            </a:r>
            <a:r>
              <a:rPr lang="en-IN" dirty="0" smtClean="0"/>
              <a:t>is </a:t>
            </a:r>
            <a:r>
              <a:rPr lang="en-IN" dirty="0"/>
              <a:t>at the minimum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58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33" y="516048"/>
            <a:ext cx="7148361" cy="56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0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Choose k initial means µ1, . . . , µk uniformly at random from the set X.</a:t>
            </a:r>
          </a:p>
          <a:p>
            <a:r>
              <a:rPr lang="en-US" dirty="0"/>
              <a:t>2. For each point x ∈ X, find the closest mean µ</a:t>
            </a:r>
            <a:r>
              <a:rPr lang="en-US" dirty="0" err="1"/>
              <a:t>i</a:t>
            </a:r>
            <a:r>
              <a:rPr lang="en-US" dirty="0"/>
              <a:t> and add x to a set Si</a:t>
            </a:r>
          </a:p>
          <a:p>
            <a:r>
              <a:rPr lang="en-US" dirty="0"/>
              <a:t>3. For </a:t>
            </a:r>
            <a:r>
              <a:rPr lang="en-US" dirty="0" err="1"/>
              <a:t>i</a:t>
            </a:r>
            <a:r>
              <a:rPr lang="en-US" dirty="0"/>
              <a:t> = 1, . . . , k, set µ</a:t>
            </a:r>
            <a:r>
              <a:rPr lang="en-US" baseline="-25000" dirty="0" err="1"/>
              <a:t>i</a:t>
            </a:r>
            <a:r>
              <a:rPr lang="en-US" dirty="0"/>
              <a:t> to be the centroid of the points in Si</a:t>
            </a:r>
          </a:p>
          <a:p>
            <a:r>
              <a:rPr lang="en-US" dirty="0"/>
              <a:t>4. Repeat steps 2 and 3 until the means have converged.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52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via </a:t>
            </a:r>
            <a:r>
              <a:rPr lang="en-IN" dirty="0" err="1"/>
              <a:t>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Phases of K-Means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1]Map will Assign Observations to Closest cluster Center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2]Reduce will revise cluster centers as mean of assigned observations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89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via </a:t>
            </a:r>
            <a:r>
              <a:rPr lang="en-IN" dirty="0" err="1" smtClean="0"/>
              <a:t>MapReduce</a:t>
            </a:r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Choose k initial means µ1, . . ., µk uniformly at random from the set X.</a:t>
            </a:r>
          </a:p>
          <a:p>
            <a:r>
              <a:rPr lang="en-US" dirty="0"/>
              <a:t>2. Apply the </a:t>
            </a:r>
            <a:r>
              <a:rPr lang="en-US" dirty="0" err="1"/>
              <a:t>MapReduce</a:t>
            </a:r>
            <a:r>
              <a:rPr lang="en-US" dirty="0"/>
              <a:t> given by k-</a:t>
            </a:r>
            <a:r>
              <a:rPr lang="en-US" dirty="0" err="1"/>
              <a:t>meansMap</a:t>
            </a:r>
            <a:r>
              <a:rPr lang="en-US" dirty="0"/>
              <a:t> and k-</a:t>
            </a:r>
            <a:r>
              <a:rPr lang="en-US" dirty="0" err="1"/>
              <a:t>meansReduce</a:t>
            </a:r>
            <a:r>
              <a:rPr lang="en-US" dirty="0"/>
              <a:t> to X.</a:t>
            </a:r>
          </a:p>
          <a:p>
            <a:r>
              <a:rPr lang="en-US" dirty="0"/>
              <a:t>3. Compute the new means µ1, . . ., µk from the results of the </a:t>
            </a:r>
            <a:r>
              <a:rPr lang="en-US" dirty="0" err="1"/>
              <a:t>MapReduce</a:t>
            </a:r>
            <a:r>
              <a:rPr lang="en-US" dirty="0"/>
              <a:t>.</a:t>
            </a:r>
          </a:p>
          <a:p>
            <a:r>
              <a:rPr lang="en-US" dirty="0"/>
              <a:t>4. Broadcast the new means to each machine on the cluster.</a:t>
            </a:r>
          </a:p>
          <a:p>
            <a:r>
              <a:rPr lang="en-US" dirty="0"/>
              <a:t>5. Repeat steps 2 through 4 until the means have converged.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33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step as Map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Classify: Assign observations to closest cluster center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1] map([</a:t>
                </a:r>
                <a:r>
                  <a:rPr lang="el-GR" dirty="0" smtClean="0"/>
                  <a:t>μ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l-GR" dirty="0"/>
                  <a:t> </a:t>
                </a:r>
                <a:r>
                  <a:rPr lang="el-GR" dirty="0" smtClean="0"/>
                  <a:t>μ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……….</a:t>
                </a:r>
                <a:r>
                  <a:rPr lang="el-GR" dirty="0"/>
                  <a:t> </a:t>
                </a:r>
                <a:r>
                  <a:rPr lang="el-GR" dirty="0" smtClean="0"/>
                  <a:t>μ</a:t>
                </a:r>
                <a:r>
                  <a:rPr lang="en-US" baseline="-25000" dirty="0" smtClean="0"/>
                  <a:t>k</a:t>
                </a:r>
                <a:r>
                  <a:rPr lang="en-US" dirty="0" smtClean="0"/>
                  <a:t>],X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2]</a:t>
                </a:r>
                <a:r>
                  <a:rPr lang="en-US" dirty="0" err="1" smtClean="0"/>
                  <a:t>Z</a:t>
                </a:r>
                <a:r>
                  <a:rPr lang="en-US" baseline="-25000" dirty="0" err="1"/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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argmin</a:t>
                </a:r>
                <a:r>
                  <a:rPr lang="en-US" dirty="0" smtClean="0">
                    <a:sym typeface="Wingdings" panose="05000000000000000000" pitchFamily="2" charset="2"/>
                  </a:rPr>
                  <a:t> ||</a:t>
                </a:r>
                <a:r>
                  <a:rPr lang="el-GR" dirty="0" smtClean="0">
                    <a:sym typeface="Wingdings" panose="05000000000000000000" pitchFamily="2" charset="2"/>
                  </a:rPr>
                  <a:t>μ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-X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||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US" baseline="30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baseline="30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                              </a:t>
                </a:r>
                <a:r>
                  <a:rPr lang="en-US" sz="2400" baseline="300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i</a:t>
                </a:r>
                <a:endParaRPr lang="en-US" sz="2400" baseline="30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    3]emit(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Zi,Xi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aseline="30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baseline="30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0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Recenter</a:t>
            </a:r>
            <a:r>
              <a:rPr lang="en-US" dirty="0" smtClean="0"/>
              <a:t> Step as 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Recenter</a:t>
            </a:r>
            <a:r>
              <a:rPr lang="en-US" dirty="0" smtClean="0"/>
              <a:t>: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1]reduce (</a:t>
            </a:r>
            <a:r>
              <a:rPr lang="en-US" dirty="0" err="1" smtClean="0"/>
              <a:t>Zi</a:t>
            </a:r>
            <a:r>
              <a:rPr lang="en-US" dirty="0" smtClean="0"/>
              <a:t>, X in cluster i:[</a:t>
            </a:r>
            <a:r>
              <a:rPr lang="en-US" dirty="0"/>
              <a:t>X</a:t>
            </a:r>
            <a:r>
              <a:rPr lang="el-GR" dirty="0" smtClean="0"/>
              <a:t>1,</a:t>
            </a:r>
            <a:r>
              <a:rPr lang="en-US" dirty="0" smtClean="0"/>
              <a:t>X3</a:t>
            </a:r>
            <a:r>
              <a:rPr lang="el-GR" dirty="0" smtClean="0"/>
              <a:t>……….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sum=0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count=0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2]for x in cluster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sum +=x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count+=1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3]emit(</a:t>
            </a:r>
            <a:r>
              <a:rPr lang="en-US" dirty="0" err="1" smtClean="0"/>
              <a:t>Zi</a:t>
            </a:r>
            <a:r>
              <a:rPr lang="en-US" dirty="0" smtClean="0"/>
              <a:t>, sum/count)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585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370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Trebuchet MS</vt:lpstr>
      <vt:lpstr>Wingdings</vt:lpstr>
      <vt:lpstr>Wingdings 3</vt:lpstr>
      <vt:lpstr>Facet</vt:lpstr>
      <vt:lpstr>Clustering</vt:lpstr>
      <vt:lpstr>K-Means Clustering</vt:lpstr>
      <vt:lpstr>PowerPoint Presentation</vt:lpstr>
      <vt:lpstr>K-Means Algorithm</vt:lpstr>
      <vt:lpstr>K-Means via MapReduce</vt:lpstr>
      <vt:lpstr>K-Means via MapReduce Algorithm</vt:lpstr>
      <vt:lpstr>Classification step as Map</vt:lpstr>
      <vt:lpstr>Recenter Step as Reduce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Microsoft account</dc:creator>
  <cp:lastModifiedBy>Microsoft account</cp:lastModifiedBy>
  <cp:revision>9</cp:revision>
  <dcterms:created xsi:type="dcterms:W3CDTF">2021-04-12T12:49:49Z</dcterms:created>
  <dcterms:modified xsi:type="dcterms:W3CDTF">2021-04-12T14:47:50Z</dcterms:modified>
</cp:coreProperties>
</file>