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94" r:id="rId25"/>
    <p:sldId id="258" r:id="rId26"/>
    <p:sldId id="262" r:id="rId27"/>
    <p:sldId id="259" r:id="rId28"/>
    <p:sldId id="263" r:id="rId29"/>
    <p:sldId id="261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41A5-F34E-4A5A-9DC8-7824D41555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577C-7D6F-450D-9F6A-EA76032EF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9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7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5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7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1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3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5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30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542" y="2409054"/>
            <a:ext cx="6481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MAP REDUCE</a:t>
            </a:r>
          </a:p>
          <a:p>
            <a:pPr algn="ctr"/>
            <a:r>
              <a:rPr lang="en-US" sz="4800" b="1" dirty="0"/>
              <a:t>IN</a:t>
            </a:r>
          </a:p>
          <a:p>
            <a:pPr algn="ctr"/>
            <a:r>
              <a:rPr lang="en-US" sz="4800" b="1" dirty="0"/>
              <a:t>HADOOP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152" y="5170407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Gavali Deshabhakt Naganath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Ahsan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196752" y="5293517"/>
            <a:ext cx="509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Dr. Pushparaj Shetty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			Big Data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	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907439" y="241043"/>
            <a:ext cx="732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49FD-9D58-4631-8C0E-79F109F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Partitioner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CED9-AC8C-40C5-AAD5-84087E2D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67867"/>
            <a:ext cx="7511472" cy="4041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key-value pairs of intermediate Mapper outputs.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 data using user-defined function (like hash function).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practitioners' assign different partition keys.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Partition keys are used to map key, value paired data to a particular reducer.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Practitioners' = Number of Reducers</a:t>
            </a:r>
          </a:p>
        </p:txBody>
      </p:sp>
    </p:spTree>
    <p:extLst>
      <p:ext uri="{BB962C8B-B14F-4D97-AF65-F5344CB8AC3E}">
        <p14:creationId xmlns:p14="http://schemas.microsoft.com/office/powerpoint/2010/main" val="13594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6D5101-724F-4D0D-8BD1-23440841023B}"/>
              </a:ext>
            </a:extLst>
          </p:cNvPr>
          <p:cNvGrpSpPr/>
          <p:nvPr/>
        </p:nvGrpSpPr>
        <p:grpSpPr>
          <a:xfrm>
            <a:off x="438150" y="2050217"/>
            <a:ext cx="8267700" cy="3747403"/>
            <a:chOff x="438150" y="1889796"/>
            <a:chExt cx="8267700" cy="3747403"/>
          </a:xfrm>
        </p:grpSpPr>
        <p:sp>
          <p:nvSpPr>
            <p:cNvPr id="34" name="Rounded Rectangle 9">
              <a:extLst>
                <a:ext uri="{FF2B5EF4-FFF2-40B4-BE49-F238E27FC236}">
                  <a16:creationId xmlns:a16="http://schemas.microsoft.com/office/drawing/2014/main" id="{5B34C920-BD7C-4D0A-B446-8133B8EFD38F}"/>
                </a:ext>
              </a:extLst>
            </p:cNvPr>
            <p:cNvSpPr/>
            <p:nvPr/>
          </p:nvSpPr>
          <p:spPr>
            <a:xfrm>
              <a:off x="7105650" y="4220905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0A87E1E0-D5E8-4616-B4BC-A4887141BED3}"/>
                </a:ext>
              </a:extLst>
            </p:cNvPr>
            <p:cNvSpPr/>
            <p:nvPr/>
          </p:nvSpPr>
          <p:spPr>
            <a:xfrm>
              <a:off x="7029450" y="2268411"/>
              <a:ext cx="1600200" cy="10390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B, 8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42E084F-C76C-4C69-B7DF-705B26DBA213}"/>
                </a:ext>
              </a:extLst>
            </p:cNvPr>
            <p:cNvSpPr/>
            <p:nvPr/>
          </p:nvSpPr>
          <p:spPr>
            <a:xfrm>
              <a:off x="438150" y="2369351"/>
              <a:ext cx="1676400" cy="2895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>
                  <a:solidFill>
                    <a:schemeClr val="tx1"/>
                  </a:solidFill>
                </a:rPr>
                <a:t>A, 2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5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1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2</a:t>
              </a:r>
            </a:p>
          </p:txBody>
        </p:sp>
        <p:sp>
          <p:nvSpPr>
            <p:cNvPr id="6" name="Right Arrow 6">
              <a:extLst>
                <a:ext uri="{FF2B5EF4-FFF2-40B4-BE49-F238E27FC236}">
                  <a16:creationId xmlns:a16="http://schemas.microsoft.com/office/drawing/2014/main" id="{8A6EE3E2-492F-400E-8372-3A84A49807D7}"/>
                </a:ext>
              </a:extLst>
            </p:cNvPr>
            <p:cNvSpPr/>
            <p:nvPr/>
          </p:nvSpPr>
          <p:spPr>
            <a:xfrm>
              <a:off x="2315078" y="3601707"/>
              <a:ext cx="1828800" cy="175758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50795833-F097-450A-867F-F5AC4E42365A}"/>
                </a:ext>
              </a:extLst>
            </p:cNvPr>
            <p:cNvSpPr/>
            <p:nvPr/>
          </p:nvSpPr>
          <p:spPr>
            <a:xfrm>
              <a:off x="4198937" y="2329203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A, {2,5,4}</a:t>
              </a:r>
            </a:p>
            <a:p>
              <a:r>
                <a:rPr lang="en-US" dirty="0"/>
                <a:t>   C, {3,2}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64CCC-0AD4-4C91-AA4F-FDD13D5CD41C}"/>
                </a:ext>
              </a:extLst>
            </p:cNvPr>
            <p:cNvSpPr txBox="1"/>
            <p:nvPr/>
          </p:nvSpPr>
          <p:spPr>
            <a:xfrm>
              <a:off x="4248149" y="188979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Partitioner 1</a:t>
              </a: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60AA4912-063F-40A9-8F20-244651F63814}"/>
                </a:ext>
              </a:extLst>
            </p:cNvPr>
            <p:cNvSpPr/>
            <p:nvPr/>
          </p:nvSpPr>
          <p:spPr>
            <a:xfrm>
              <a:off x="4198937" y="4271761"/>
              <a:ext cx="1600200" cy="10129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C7951-C423-472D-92C6-F6101302EE7F}"/>
                </a:ext>
              </a:extLst>
            </p:cNvPr>
            <p:cNvSpPr txBox="1"/>
            <p:nvPr/>
          </p:nvSpPr>
          <p:spPr>
            <a:xfrm>
              <a:off x="4095750" y="45796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B, {3,4,1}</a:t>
              </a:r>
            </a:p>
          </p:txBody>
        </p:sp>
        <p:sp>
          <p:nvSpPr>
            <p:cNvPr id="18" name="Right Arrow 13">
              <a:extLst>
                <a:ext uri="{FF2B5EF4-FFF2-40B4-BE49-F238E27FC236}">
                  <a16:creationId xmlns:a16="http://schemas.microsoft.com/office/drawing/2014/main" id="{5B2A3C22-C359-441F-92BA-DB268AB1B91F}"/>
                </a:ext>
              </a:extLst>
            </p:cNvPr>
            <p:cNvSpPr/>
            <p:nvPr/>
          </p:nvSpPr>
          <p:spPr>
            <a:xfrm>
              <a:off x="5772150" y="3608562"/>
              <a:ext cx="1066800" cy="20858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D024EE-2220-4FC2-98C6-EF8BA8AB09FE}"/>
                </a:ext>
              </a:extLst>
            </p:cNvPr>
            <p:cNvSpPr txBox="1"/>
            <p:nvPr/>
          </p:nvSpPr>
          <p:spPr>
            <a:xfrm>
              <a:off x="4171950" y="392567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82F34A-8129-4129-962B-104AE695E4D5}"/>
                </a:ext>
              </a:extLst>
            </p:cNvPr>
            <p:cNvSpPr txBox="1"/>
            <p:nvPr/>
          </p:nvSpPr>
          <p:spPr>
            <a:xfrm>
              <a:off x="6981322" y="189476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Reducer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92CEE-791F-4AD2-AAA7-15BF5316B49A}"/>
                </a:ext>
              </a:extLst>
            </p:cNvPr>
            <p:cNvSpPr txBox="1"/>
            <p:nvPr/>
          </p:nvSpPr>
          <p:spPr>
            <a:xfrm>
              <a:off x="7105650" y="38938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Reducer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FF3E8-D642-491D-A6C8-4D1A49420852}"/>
                </a:ext>
              </a:extLst>
            </p:cNvPr>
            <p:cNvSpPr txBox="1"/>
            <p:nvPr/>
          </p:nvSpPr>
          <p:spPr>
            <a:xfrm>
              <a:off x="7229978" y="326089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2ED86F-DE9F-4AB3-BFDD-68491815CFD0}"/>
                </a:ext>
              </a:extLst>
            </p:cNvPr>
            <p:cNvSpPr txBox="1"/>
            <p:nvPr/>
          </p:nvSpPr>
          <p:spPr>
            <a:xfrm>
              <a:off x="7229978" y="4455058"/>
              <a:ext cx="130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A, 11</a:t>
              </a:r>
            </a:p>
            <a:p>
              <a:r>
                <a:rPr lang="en-US" dirty="0"/>
                <a:t>     C,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1BFF89-F880-4AB2-86A4-16205FC7C9E9}"/>
                </a:ext>
              </a:extLst>
            </p:cNvPr>
            <p:cNvSpPr txBox="1"/>
            <p:nvPr/>
          </p:nvSpPr>
          <p:spPr>
            <a:xfrm>
              <a:off x="7325772" y="525999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AF1607-BA71-4377-837A-6208F76BCD98}"/>
                </a:ext>
              </a:extLst>
            </p:cNvPr>
            <p:cNvSpPr txBox="1"/>
            <p:nvPr/>
          </p:nvSpPr>
          <p:spPr>
            <a:xfrm>
              <a:off x="2228850" y="3078487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As Output of Mapper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D58B18-9F7C-4F2E-98E9-A6837AB32BB8}"/>
                </a:ext>
              </a:extLst>
            </p:cNvPr>
            <p:cNvSpPr txBox="1"/>
            <p:nvPr/>
          </p:nvSpPr>
          <p:spPr>
            <a:xfrm>
              <a:off x="4446564" y="3374032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#1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66D35A-125E-49FB-8CC6-15513556D13C}"/>
                </a:ext>
              </a:extLst>
            </p:cNvPr>
            <p:cNvSpPr txBox="1"/>
            <p:nvPr/>
          </p:nvSpPr>
          <p:spPr>
            <a:xfrm>
              <a:off x="4506775" y="5267867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#2</a:t>
              </a:r>
              <a:endParaRPr lang="en-IN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B9FB62-2F78-4C2F-9F68-88C65F97F140}"/>
              </a:ext>
            </a:extLst>
          </p:cNvPr>
          <p:cNvSpPr txBox="1"/>
          <p:nvPr/>
        </p:nvSpPr>
        <p:spPr>
          <a:xfrm>
            <a:off x="1939554" y="587292"/>
            <a:ext cx="5386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Partitioner</a:t>
            </a:r>
          </a:p>
        </p:txBody>
      </p:sp>
    </p:spTree>
    <p:extLst>
      <p:ext uri="{BB962C8B-B14F-4D97-AF65-F5344CB8AC3E}">
        <p14:creationId xmlns:p14="http://schemas.microsoft.com/office/powerpoint/2010/main" val="42056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EC2D-7E4F-4351-9294-6377C95B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2" y="200823"/>
            <a:ext cx="7511473" cy="79463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A4F-129E-4C02-A724-30DD1267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2" y="847166"/>
            <a:ext cx="7511472" cy="17872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an intermediate stage where in coming data get sorted.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take place according to key of paired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speed up the reducer process.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75B06-39A8-4DBD-A174-AF82E9BD0149}"/>
              </a:ext>
            </a:extLst>
          </p:cNvPr>
          <p:cNvSpPr txBox="1">
            <a:spLocks/>
          </p:cNvSpPr>
          <p:nvPr/>
        </p:nvSpPr>
        <p:spPr>
          <a:xfrm>
            <a:off x="816262" y="2634368"/>
            <a:ext cx="7511473" cy="79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Reducer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8BC8B-7819-4D05-A6CB-7CAE56607028}"/>
              </a:ext>
            </a:extLst>
          </p:cNvPr>
          <p:cNvSpPr txBox="1">
            <a:spLocks/>
          </p:cNvSpPr>
          <p:nvPr/>
        </p:nvSpPr>
        <p:spPr>
          <a:xfrm>
            <a:off x="816262" y="3429000"/>
            <a:ext cx="7511472" cy="3170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 is the final stage of Map Reduce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take the preprocessed data coming from some intermediate stages and do either aggregation, filtration or summation independently.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OutputCollector.collect()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method, writes the output of the reduce task to the HDFS file system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 output is not sorted when stored </a:t>
            </a:r>
          </a:p>
        </p:txBody>
      </p:sp>
    </p:spTree>
    <p:extLst>
      <p:ext uri="{BB962C8B-B14F-4D97-AF65-F5344CB8AC3E}">
        <p14:creationId xmlns:p14="http://schemas.microsoft.com/office/powerpoint/2010/main" val="313021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D60E-C945-440D-AD99-3DFFE737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07991"/>
            <a:ext cx="7511473" cy="89589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FBCC-7522-4789-98EB-97997A12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203889"/>
            <a:ext cx="7511472" cy="284451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 saves storage, network flow, processing cost significantly.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compression hadoop would become impractical as it would be using enormous resources.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format used to store files in hadoop are Snappy, bZip2, AVOC, Parquet etc.</a:t>
            </a:r>
          </a:p>
        </p:txBody>
      </p:sp>
    </p:spTree>
    <p:extLst>
      <p:ext uri="{BB962C8B-B14F-4D97-AF65-F5344CB8AC3E}">
        <p14:creationId xmlns:p14="http://schemas.microsoft.com/office/powerpoint/2010/main" val="22387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968-2CEB-4F7A-8BC7-159144D8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89" y="368148"/>
            <a:ext cx="7994161" cy="153685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Features to care before selecting the right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4F5-ABB5-4B6F-92FA-04E3C9F7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2056759"/>
            <a:ext cx="7511472" cy="2744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be optimal in storage.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Faster  read and write can be done after compression.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split if needed. (Distributive Nature)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follow the dynamic schema even after compression.</a:t>
            </a:r>
          </a:p>
        </p:txBody>
      </p:sp>
    </p:spTree>
    <p:extLst>
      <p:ext uri="{BB962C8B-B14F-4D97-AF65-F5344CB8AC3E}">
        <p14:creationId xmlns:p14="http://schemas.microsoft.com/office/powerpoint/2010/main" val="21714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2D4-0428-47B2-B0BC-0372C1AA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864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 With Example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A4C5-3C52-4DC1-A929-D94B0424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8498"/>
            <a:ext cx="9143999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CB6BF-8B43-4C71-ADF5-86D601FC2E0B}"/>
              </a:ext>
            </a:extLst>
          </p:cNvPr>
          <p:cNvSpPr txBox="1"/>
          <p:nvPr/>
        </p:nvSpPr>
        <p:spPr>
          <a:xfrm>
            <a:off x="1943099" y="551244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Solving Word Count Problem With Map Reduce</a:t>
            </a:r>
          </a:p>
        </p:txBody>
      </p:sp>
    </p:spTree>
    <p:extLst>
      <p:ext uri="{BB962C8B-B14F-4D97-AF65-F5344CB8AC3E}">
        <p14:creationId xmlns:p14="http://schemas.microsoft.com/office/powerpoint/2010/main" val="72380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6-E441-457A-8674-BDA5092E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8" y="518800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B295-90BD-4637-A715-4A9A7726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98" y="1641798"/>
            <a:ext cx="7511472" cy="404116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Find homogeneous subgroups within the data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points in each cluster are as similar as possible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Similarity measures are such as Euclidean-based distance or correlation-                           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based distance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B74F-5012-42AB-B388-0744DC2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483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5E16-0567-41FC-A699-8C331DE8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806720"/>
            <a:ext cx="7511472" cy="32445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 is an iterative algorithm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dataset into K pre-defined distinct clusters where each data point belongs to only one group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 assigns data points to a cluster such that the sum of the squared distance between the data points and the cluster’s centroid is at the minimum</a:t>
            </a:r>
          </a:p>
        </p:txBody>
      </p:sp>
    </p:spTree>
    <p:extLst>
      <p:ext uri="{BB962C8B-B14F-4D97-AF65-F5344CB8AC3E}">
        <p14:creationId xmlns:p14="http://schemas.microsoft.com/office/powerpoint/2010/main" val="214023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371EE-CB97-49C1-AA3D-7529189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9" y="610337"/>
            <a:ext cx="7148361" cy="56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09E-3E88-4C1B-99F8-E60B386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748418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CE08-E7EA-41BD-A54F-DB3DE881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1664346"/>
            <a:ext cx="7507306" cy="404116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 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point x ∈ X, find the closest mean µi and add x to a set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 = 1, . . . , k, set µ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the centroid of the points in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and 3 until the means have converged.</a:t>
            </a:r>
          </a:p>
        </p:txBody>
      </p:sp>
    </p:spTree>
    <p:extLst>
      <p:ext uri="{BB962C8B-B14F-4D97-AF65-F5344CB8AC3E}">
        <p14:creationId xmlns:p14="http://schemas.microsoft.com/office/powerpoint/2010/main" val="81480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50E4D-29C1-433F-840A-239A701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9" y="351603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84FA-AD5E-4C83-9DFA-75DCEBCD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408419"/>
            <a:ext cx="2779252" cy="40411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Highly Scalable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Distributed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Massive Storage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 Availability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Fault Tolerance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6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72C1-F99C-4BF0-831F-8EC5C60E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E60C-5B50-4C0E-8300-803C0D36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8" y="1908498"/>
            <a:ext cx="7511472" cy="2406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Phases of K-Means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1. Map will Assign Observations to Closest cluster Center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2. Reduce will revise cluster centers as mean of assigned             	  observations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2D-1471-4C37-A344-2584A3C4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19818"/>
            <a:ext cx="7943850" cy="131248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6EB-0A3E-44F4-A529-22AEB725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71877"/>
            <a:ext cx="7725577" cy="39208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 the MapReduce given by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meansMap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meansReduce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 the new means µ1, . . ., µk from the results of the MapReduce.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Broadcast the new means to each machine on the cluster.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through 4 until the means have converged.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1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75A3-0C18-446A-AB13-A2A420B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Classification step as Map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264" y="1908498"/>
                <a:ext cx="7511472" cy="2263452"/>
              </a:xfrm>
            </p:spPr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Classify: Assign observations to closest cluster center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1. map([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……….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],X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2. Z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 argmin ||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μ</a:t>
                </a:r>
                <a:r>
                  <a:rPr lang="en-US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-X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||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                        </a:t>
                </a: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‘I’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3. emit(Zi,Xi)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264" y="1908498"/>
                <a:ext cx="7511472" cy="2263452"/>
              </a:xfrm>
              <a:blipFill>
                <a:blip r:embed="rId2"/>
                <a:stretch>
                  <a:fillRect l="-1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8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443-CEBC-4983-BC5E-720F5D8B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80" y="370114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Re-center Step as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2360-0934-41CA-8570-8CD442A8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1" y="1600556"/>
            <a:ext cx="7511472" cy="46751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Recenter: Revise cluster centers as Mean of Assigned observations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1]reduce (Zi, X in cluster i:[X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X3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……….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sum=0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count=0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2]for x in cluster i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sum +=x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count+=1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3]emit(Zi, sum/count)</a:t>
            </a:r>
          </a:p>
        </p:txBody>
      </p:sp>
    </p:spTree>
    <p:extLst>
      <p:ext uri="{BB962C8B-B14F-4D97-AF65-F5344CB8AC3E}">
        <p14:creationId xmlns:p14="http://schemas.microsoft.com/office/powerpoint/2010/main" val="373826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6AA-7EE9-4F8B-8B5A-C67AB24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78922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Installation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B2DA-A52F-44E8-BA8B-A21BC464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91402"/>
            <a:ext cx="3755736" cy="16448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Standalone Mode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Pseudo Distributed mode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Distributed mode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165-DB7E-4811-9D46-A87D69A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2951"/>
            <a:ext cx="7886700" cy="796924"/>
          </a:xfrm>
        </p:spPr>
        <p:txBody>
          <a:bodyPr/>
          <a:lstStyle/>
          <a:p>
            <a:r>
              <a:rPr lang="en-US" dirty="0"/>
              <a:t>Creating Hadoop User</a:t>
            </a:r>
            <a:endParaRPr lang="en-I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DBAA039-F481-4A57-851F-389A15B3F81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342275"/>
            <a:ext cx="78867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$ su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password: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useradd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passwd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New passwd: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Retype new passwd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7F85C5-D03B-4007-A066-3DE52158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11910"/>
            <a:ext cx="7886700" cy="21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AA31-1275-496F-BAE4-2B1300C7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8100"/>
            <a:ext cx="7886700" cy="1325563"/>
          </a:xfrm>
        </p:spPr>
        <p:txBody>
          <a:bodyPr/>
          <a:lstStyle/>
          <a:p>
            <a:r>
              <a:rPr lang="en-US" dirty="0"/>
              <a:t>Java 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5CBB5-3181-4FBC-8853-07072453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35498"/>
            <a:ext cx="8252753" cy="1623083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BF3C6EB-00EA-4254-B904-0211593A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199419"/>
            <a:ext cx="8252753" cy="2229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Liberation Serif"/>
              </a:rPr>
              <a:t>$ cd Downloads/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tar xvf 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   jdk-7u71-linux-x64.gz</a:t>
            </a:r>
            <a:endParaRPr lang="en-IN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63188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9A2-5048-421E-88BE-72498C6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627"/>
            <a:ext cx="7886700" cy="10124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Installing/Configuring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83A7-9248-448F-B025-F469C8F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852"/>
            <a:ext cx="7886700" cy="50006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Setting up environment variables for Hadoop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6E8C8-D66C-427F-9A84-E10B7709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176714"/>
            <a:ext cx="7886700" cy="3943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HADOOP_CONF_DIR=/home/hadoop/hadoop-3.2.2/etc/hadoop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HADOOP_MAPRED_HOME=/home/hadoop/hadoop-3.2.2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HADOOP_HDFS_HOME=/home/hadoop/hadoop-3.2.2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YARN_HOME=$HADOOP_HOME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HADOOP_COMMON_LIB_NATIVE_DIR=/home/hadoop/hadoop-3.2.2/lib/native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HADOOP_OPTS="-Djava.library.path=/home/hadoop/hadoop-3.2.2/lib"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PATH=$PATH:/home/hadoop/hadoop-3.2.2/bin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HADOOP_PID_DIR=/home/hadoop/hadoop-3.2.2/hadoop_data/hdfs/pid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3424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E4D2-709F-4649-ADFB-AC7B26F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88233"/>
            <a:ext cx="7886700" cy="997617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IN" sz="3600" b="1" dirty="0"/>
              <a:t>2.	Hadoop Configuration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598C1-710A-4240-8ED3-39AA9FA6CC9F}"/>
              </a:ext>
            </a:extLst>
          </p:cNvPr>
          <p:cNvSpPr txBox="1"/>
          <p:nvPr/>
        </p:nvSpPr>
        <p:spPr>
          <a:xfrm>
            <a:off x="438150" y="10858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core-site.xml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hdf-site.xml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yarn-site.xml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mapred-site.xml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hadoop-env.sh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6148A-1201-4FAB-97B9-89D93F00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272491"/>
            <a:ext cx="788670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7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96A4-765E-40B3-9446-79E3B93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9903"/>
            <a:ext cx="8108950" cy="131248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3.	Verifying Hadoop Installation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2AD5-144C-4FE8-8734-3796DE3A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‘hadoop version’</a:t>
            </a:r>
          </a:p>
          <a:p>
            <a:r>
              <a:rPr lang="en-US" dirty="0"/>
              <a:t>‘hdfs namenode –format</a:t>
            </a:r>
          </a:p>
          <a:p>
            <a:r>
              <a:rPr lang="en-US" dirty="0"/>
              <a:t>‘./start-all.sh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724B-A15C-41E9-AA6F-A4A88F95E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0898"/>
            <a:ext cx="7886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9D66-5BB1-4161-9465-8D849DB2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Core Components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1A95-6208-486B-A920-4EDCD508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2021022"/>
            <a:ext cx="2575483" cy="3745722"/>
          </a:xfrm>
        </p:spPr>
        <p:txBody>
          <a:bodyPr>
            <a:normAutofit lnSpcReduction="10000"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HDFS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NameNode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DataNode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YARN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MapReduce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FDD8A-5339-43A4-AF09-EA05F16D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9"/>
          <a:stretch/>
        </p:blipFill>
        <p:spPr>
          <a:xfrm>
            <a:off x="3532682" y="2092569"/>
            <a:ext cx="5410374" cy="36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7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CAC87-97C7-49CC-9440-EC05E0143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1" y="1733668"/>
            <a:ext cx="8742695" cy="45196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18AEE-0C96-48D0-9D13-DAE18430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192"/>
            <a:ext cx="7886700" cy="7902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Accessing Hadoop Web UI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182E1D-393A-43EE-8D48-BC1186A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87948"/>
            <a:ext cx="2622551" cy="5012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‘localhost:9870’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8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C532B0-D03A-4994-9DC2-55CFD99F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32"/>
            <a:ext cx="9144000" cy="5115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487B9-82B9-4185-91D5-3334739623E9}"/>
              </a:ext>
            </a:extLst>
          </p:cNvPr>
          <p:cNvSpPr txBox="1"/>
          <p:nvPr/>
        </p:nvSpPr>
        <p:spPr>
          <a:xfrm>
            <a:off x="939800" y="444863"/>
            <a:ext cx="726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Hadoop Cluster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261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15E-A0CF-4662-B8AF-E8B793D9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5176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9521-887A-4897-AB7C-7D3ADAD3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547448"/>
            <a:ext cx="7151651" cy="1881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Map Reduce is a programming model and an associated implementation for processing and generating big data sets with a parallel, distributed algorithm on a cluster. </a:t>
            </a:r>
          </a:p>
        </p:txBody>
      </p:sp>
    </p:spTree>
    <p:extLst>
      <p:ext uri="{BB962C8B-B14F-4D97-AF65-F5344CB8AC3E}">
        <p14:creationId xmlns:p14="http://schemas.microsoft.com/office/powerpoint/2010/main" val="165889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36D0-85C8-45A8-840D-92201EC7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Key  Features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13D6-A98C-4C1A-9AE7-70D29D0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17" y="1908498"/>
            <a:ext cx="7511472" cy="382994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small pieces of data from big data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Key, Value pairs as input dataset at all stage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stages of Map Reduce generate key, value pairs as output dataset.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on principle of distributed data and parallel processing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saved within HDFS in certain format.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bZip2, Snappy, AVOC ,etc.</a:t>
            </a:r>
          </a:p>
        </p:txBody>
      </p:sp>
    </p:spTree>
    <p:extLst>
      <p:ext uri="{BB962C8B-B14F-4D97-AF65-F5344CB8AC3E}">
        <p14:creationId xmlns:p14="http://schemas.microsoft.com/office/powerpoint/2010/main" val="38082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613-FEA0-4F7B-9131-AD961FD6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86845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Different Stages in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78C1-0E8A-42A5-B4D8-2462848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Intermediate Stages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i)      Combiner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ii)     Partitioner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iii)    Sorting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709-0A29-455F-B7A3-578509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325510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C8E6-F4A2-45B8-9378-7460ECCA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9FDD4-FCF3-47A6-86B0-FDCF4BFB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444"/>
            <a:ext cx="9144000" cy="4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E237-7278-4D28-A34E-FD6EA661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9FE4-DF7F-4653-8C9C-F9AE1C6D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06215"/>
            <a:ext cx="7511472" cy="30683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is where parallel processing take place on datasets.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logical Model is implemented.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Semi processed Key, Value pair generated as output.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Crucial stage of Map Reduce where actual 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24238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A3D-C71E-4C8B-A6A3-38ACC1C9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57868"/>
            <a:ext cx="7511473" cy="1312480"/>
          </a:xfrm>
        </p:spPr>
        <p:txBody>
          <a:bodyPr/>
          <a:lstStyle/>
          <a:p>
            <a:r>
              <a:rPr lang="en-IN" dirty="0"/>
              <a:t>Combiner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DD7-B581-48E8-8531-0403492A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1309927"/>
            <a:ext cx="7511472" cy="17491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main function is to summarize the mapper output records with the same key.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Also called Mini Reducer.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Aggregate data coming out from mapper.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5B7F2-E5F7-4E09-B37D-E5426AA4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2" y="3300698"/>
            <a:ext cx="6803513" cy="30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487</TotalTime>
  <Words>1244</Words>
  <Application>Microsoft Office PowerPoint</Application>
  <PresentationFormat>On-screen Show (4:3)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Courier New</vt:lpstr>
      <vt:lpstr>Liberation Serif</vt:lpstr>
      <vt:lpstr>Times New Roman</vt:lpstr>
      <vt:lpstr>Mesh</vt:lpstr>
      <vt:lpstr>PowerPoint Presentation</vt:lpstr>
      <vt:lpstr>Key features of Hadoop</vt:lpstr>
      <vt:lpstr>Core Components of Hadoop</vt:lpstr>
      <vt:lpstr>Map Reduce</vt:lpstr>
      <vt:lpstr>Key  Features of Map Reduce</vt:lpstr>
      <vt:lpstr>Different Stages in Map Reduce</vt:lpstr>
      <vt:lpstr>Flow Chart Of Map Reduce</vt:lpstr>
      <vt:lpstr>Mapper</vt:lpstr>
      <vt:lpstr>Combiner</vt:lpstr>
      <vt:lpstr>Partitioner</vt:lpstr>
      <vt:lpstr>PowerPoint Presentation</vt:lpstr>
      <vt:lpstr>Sorting</vt:lpstr>
      <vt:lpstr>Compression</vt:lpstr>
      <vt:lpstr>Features to care before selecting the right format</vt:lpstr>
      <vt:lpstr>Flow Chart Of Map Reduce With Example</vt:lpstr>
      <vt:lpstr>Clustering</vt:lpstr>
      <vt:lpstr>K-Means Clustering</vt:lpstr>
      <vt:lpstr>PowerPoint Presentation</vt:lpstr>
      <vt:lpstr>K-Means Algorithm</vt:lpstr>
      <vt:lpstr>K-Means via MapReduce</vt:lpstr>
      <vt:lpstr>K-Means via MapReduce Algorithm</vt:lpstr>
      <vt:lpstr>Classification step as Map</vt:lpstr>
      <vt:lpstr>Re-center Step as Reduce</vt:lpstr>
      <vt:lpstr>Installation Of Hadoop</vt:lpstr>
      <vt:lpstr>Creating Hadoop User</vt:lpstr>
      <vt:lpstr>Java Installation</vt:lpstr>
      <vt:lpstr>Installing/Configuring Hadoop</vt:lpstr>
      <vt:lpstr>PowerPoint Presentation</vt:lpstr>
      <vt:lpstr>3. Verifying Hadoop Installation</vt:lpstr>
      <vt:lpstr>Accessing Hadoop Web 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 Gavali</dc:creator>
  <cp:lastModifiedBy>Deshabhakt</cp:lastModifiedBy>
  <cp:revision>48</cp:revision>
  <dcterms:created xsi:type="dcterms:W3CDTF">2021-04-12T05:17:29Z</dcterms:created>
  <dcterms:modified xsi:type="dcterms:W3CDTF">2021-04-12T16:05:26Z</dcterms:modified>
</cp:coreProperties>
</file>