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457A-32B9-4D26-9CFF-2A265CFAE278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DA3-C867-419A-B11C-0FC49C257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838200"/>
            <a:ext cx="64008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3900" dirty="0" smtClean="0">
                <a:latin typeface="Tahoma" pitchFamily="34" charset="0"/>
                <a:cs typeface="Tahoma" pitchFamily="34" charset="0"/>
              </a:rPr>
              <a:t>Developing Facebook Application</a:t>
            </a:r>
          </a:p>
          <a:p>
            <a:endParaRPr lang="en-US" sz="3600" dirty="0"/>
          </a:p>
        </p:txBody>
      </p:sp>
      <p:pic>
        <p:nvPicPr>
          <p:cNvPr id="5" name="Picture 4" descr="facebook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09725"/>
            <a:ext cx="4981575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basic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620000" cy="4648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PHP</a:t>
            </a:r>
          </a:p>
          <a:p>
            <a:pPr algn="l"/>
            <a:r>
              <a:rPr lang="en-US" dirty="0" smtClean="0"/>
              <a:t>	- Easy to use</a:t>
            </a:r>
          </a:p>
          <a:p>
            <a:pPr algn="l"/>
            <a:r>
              <a:rPr lang="en-US" dirty="0" smtClean="0"/>
              <a:t>	- Officially Supported</a:t>
            </a:r>
          </a:p>
          <a:p>
            <a:pPr algn="l"/>
            <a:r>
              <a:rPr lang="en-US" dirty="0" smtClean="0"/>
              <a:t>	- Wide options for Hosting</a:t>
            </a:r>
          </a:p>
          <a:p>
            <a:pPr algn="l"/>
            <a:r>
              <a:rPr lang="en-US" dirty="0" smtClean="0"/>
              <a:t>	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1800" dirty="0" smtClean="0"/>
              <a:t>	</a:t>
            </a:r>
          </a:p>
          <a:p>
            <a:pPr algn="l"/>
            <a:r>
              <a:rPr lang="en-US" sz="1800" dirty="0" smtClean="0"/>
              <a:t>	               Also </a:t>
            </a:r>
            <a:r>
              <a:rPr lang="en-US" sz="1800" dirty="0" smtClean="0"/>
              <a:t>Libraries are Available for Python, Ruby, </a:t>
            </a:r>
            <a:r>
              <a:rPr lang="en-US" sz="1800" dirty="0" smtClean="0"/>
              <a:t>.NET, </a:t>
            </a:r>
            <a:r>
              <a:rPr lang="en-US" sz="1800" dirty="0" smtClean="0"/>
              <a:t>Java &amp; C++</a:t>
            </a: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Client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9342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Facebook </a:t>
            </a:r>
            <a:r>
              <a:rPr lang="en-US" sz="2400" dirty="0" smtClean="0"/>
              <a:t>markup language derived from HTML / XML</a:t>
            </a:r>
            <a:r>
              <a:rPr lang="en-US" sz="24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To </a:t>
            </a:r>
            <a:r>
              <a:rPr lang="en-US" sz="2400" dirty="0" smtClean="0"/>
              <a:t>distinguish between HTML and FBML in app code, you need to prefix </a:t>
            </a:r>
            <a:r>
              <a:rPr lang="en-US" sz="2400" dirty="0" err="1" smtClean="0"/>
              <a:t>fb</a:t>
            </a:r>
            <a:r>
              <a:rPr lang="en-US" sz="2400" dirty="0" smtClean="0"/>
              <a:t>: to FBML tags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 More </a:t>
            </a:r>
            <a:r>
              <a:rPr lang="en-US" sz="2400" dirty="0" smtClean="0"/>
              <a:t>than 100 tags to play with.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FBML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76200" y="228600"/>
            <a:ext cx="8915400" cy="6324600"/>
          </a:xfrm>
        </p:spPr>
        <p:txBody>
          <a:bodyPr>
            <a:normAutofit/>
          </a:bodyPr>
          <a:lstStyle/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="1431430963" /&gt;         </a:t>
            </a:r>
            <a:r>
              <a:rPr lang="en-US" sz="2000" dirty="0" smtClean="0"/>
              <a:t> =&gt; you</a:t>
            </a:r>
            <a:endParaRPr lang="en-US" sz="2000" dirty="0" smtClean="0"/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="1431430963" capitalize="true" /&gt;    =&gt; You</a:t>
            </a:r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="1431430963" possessive="true" /&gt;   </a:t>
            </a:r>
            <a:r>
              <a:rPr lang="en-US" sz="2000" dirty="0" smtClean="0"/>
              <a:t>=&gt; </a:t>
            </a:r>
            <a:r>
              <a:rPr lang="en-US" sz="2000" dirty="0" smtClean="0"/>
              <a:t>Your</a:t>
            </a:r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="1431430963" reflexive="true" /&gt;     =&gt; Yourself</a:t>
            </a:r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="1431430963" </a:t>
            </a:r>
            <a:r>
              <a:rPr lang="en-US" sz="2000" dirty="0" err="1" smtClean="0"/>
              <a:t>useyou</a:t>
            </a:r>
            <a:r>
              <a:rPr lang="en-US" sz="2000" dirty="0" smtClean="0"/>
              <a:t>="false" /&gt;       =&gt; Abhishek </a:t>
            </a:r>
            <a:r>
              <a:rPr lang="en-US" sz="2000" dirty="0" err="1" smtClean="0"/>
              <a:t>Deshpande</a:t>
            </a:r>
            <a:endParaRPr lang="en-US" sz="2000" dirty="0" smtClean="0"/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="672981152" /&gt;                      =&gt; Chetan Gole</a:t>
            </a:r>
          </a:p>
          <a:p>
            <a:pPr algn="l"/>
            <a:r>
              <a:rPr lang="en-US" sz="2000" dirty="0" smtClean="0"/>
              <a:t>	&lt;</a:t>
            </a:r>
            <a:r>
              <a:rPr lang="en-US" sz="2000" dirty="0" err="1" smtClean="0"/>
              <a:t>fb:name</a:t>
            </a:r>
            <a:r>
              <a:rPr lang="en-US" sz="2000" dirty="0" smtClean="0"/>
              <a:t> </a:t>
            </a:r>
            <a:r>
              <a:rPr lang="en-US" sz="2000" dirty="0" err="1" smtClean="0"/>
              <a:t>uid</a:t>
            </a:r>
            <a:r>
              <a:rPr lang="en-US" sz="2000" dirty="0" smtClean="0"/>
              <a:t>="672981152" </a:t>
            </a:r>
            <a:r>
              <a:rPr lang="en-US" sz="2000" dirty="0" err="1" smtClean="0"/>
              <a:t>firstnameonly</a:t>
            </a:r>
            <a:r>
              <a:rPr lang="en-US" sz="2000" dirty="0" smtClean="0"/>
              <a:t>="true" /&gt; =&gt; Chetan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1066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fb:bookmark</a:t>
            </a:r>
            <a:r>
              <a:rPr lang="en-US" sz="6000" dirty="0" smtClean="0"/>
              <a:t> /&gt;</a:t>
            </a:r>
            <a:endParaRPr lang="en-US" sz="60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Add Bookmark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343400"/>
            <a:ext cx="3962400" cy="84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686800" cy="4876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 id="simple-dialog"&gt;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-title&gt;simple Dialog&lt;/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-title&gt;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-content&gt; This is some garbage content to be </a:t>
            </a:r>
            <a:r>
              <a:rPr lang="en-US" sz="2000" dirty="0" smtClean="0"/>
              <a:t>displayed</a:t>
            </a:r>
            <a:r>
              <a:rPr lang="en-US" sz="2000" dirty="0" smtClean="0"/>
              <a:t>. &lt;/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-content&gt;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-button type="button" value="Okay!" </a:t>
            </a:r>
            <a:r>
              <a:rPr lang="en-US" sz="2000" dirty="0" err="1" smtClean="0"/>
              <a:t>close_dialog</a:t>
            </a:r>
            <a:r>
              <a:rPr lang="en-US" sz="2000" dirty="0" smtClean="0"/>
              <a:t>="1" /&gt;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 err="1" smtClean="0"/>
              <a:t>fb:dialog</a:t>
            </a:r>
            <a:r>
              <a:rPr lang="en-US" sz="2000" dirty="0" smtClean="0"/>
              <a:t>&gt;	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smtClean="0"/>
              <a:t>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="" </a:t>
            </a:r>
            <a:r>
              <a:rPr lang="en-US" sz="2000" dirty="0" err="1" smtClean="0"/>
              <a:t>clicktoshowdialog</a:t>
            </a:r>
            <a:r>
              <a:rPr lang="en-US" sz="2000" dirty="0" smtClean="0"/>
              <a:t>="simple-dialog"&gt;show Dialog&lt;/a&gt;</a:t>
            </a: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Shows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4958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Same </a:t>
            </a:r>
            <a:r>
              <a:rPr lang="en-US" dirty="0" smtClean="0"/>
              <a:t>syntax as </a:t>
            </a:r>
            <a:r>
              <a:rPr lang="en-US" dirty="0" smtClean="0"/>
              <a:t>ANSI-SQL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No </a:t>
            </a:r>
            <a:r>
              <a:rPr lang="en-US" dirty="0" smtClean="0"/>
              <a:t>implementation for Limit, Group by, Order By Clauses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686800" cy="4724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 smtClean="0"/>
              <a:t>uid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 , </a:t>
            </a:r>
            <a:r>
              <a:rPr lang="en-US" dirty="0" err="1" smtClean="0"/>
              <a:t>middle_name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name , </a:t>
            </a:r>
            <a:r>
              <a:rPr lang="en-US" dirty="0" err="1" smtClean="0"/>
              <a:t>pic_small</a:t>
            </a:r>
            <a:r>
              <a:rPr lang="en-US" dirty="0" smtClean="0"/>
              <a:t> , </a:t>
            </a:r>
            <a:r>
              <a:rPr lang="en-US" dirty="0" err="1" smtClean="0"/>
              <a:t>pic_big</a:t>
            </a:r>
            <a:r>
              <a:rPr lang="en-US" dirty="0" smtClean="0"/>
              <a:t>, </a:t>
            </a:r>
            <a:r>
              <a:rPr lang="en-US" dirty="0" err="1" smtClean="0"/>
              <a:t>pic_square</a:t>
            </a:r>
            <a:r>
              <a:rPr lang="en-US" dirty="0" smtClean="0"/>
              <a:t>, </a:t>
            </a:r>
            <a:r>
              <a:rPr lang="en-US" dirty="0" err="1" smtClean="0"/>
              <a:t>pic</a:t>
            </a:r>
            <a:r>
              <a:rPr lang="en-US" dirty="0" smtClean="0"/>
              <a:t>, affiliations, </a:t>
            </a:r>
            <a:r>
              <a:rPr lang="en-US" dirty="0" err="1" smtClean="0"/>
              <a:t>profile_update_time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timezone</a:t>
            </a:r>
            <a:r>
              <a:rPr lang="en-US" dirty="0" smtClean="0"/>
              <a:t> ,religion ,birthday ,</a:t>
            </a:r>
            <a:r>
              <a:rPr lang="en-US" dirty="0" err="1" smtClean="0"/>
              <a:t>birthday_date</a:t>
            </a:r>
            <a:r>
              <a:rPr lang="en-US" dirty="0" smtClean="0"/>
              <a:t> ,sex ,</a:t>
            </a:r>
            <a:r>
              <a:rPr lang="en-US" dirty="0" err="1" smtClean="0"/>
              <a:t>hometown_location</a:t>
            </a:r>
            <a:r>
              <a:rPr lang="en-US" dirty="0" smtClean="0"/>
              <a:t> , </a:t>
            </a:r>
            <a:r>
              <a:rPr lang="en-US" dirty="0" err="1" smtClean="0"/>
              <a:t>meeting_sex</a:t>
            </a:r>
            <a:r>
              <a:rPr lang="en-US" dirty="0" smtClean="0"/>
              <a:t> , </a:t>
            </a:r>
            <a:r>
              <a:rPr lang="en-US" dirty="0" err="1" smtClean="0"/>
              <a:t>meeting_for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relationship_status</a:t>
            </a:r>
            <a:r>
              <a:rPr lang="en-US" dirty="0" smtClean="0"/>
              <a:t> ,  </a:t>
            </a:r>
            <a:r>
              <a:rPr lang="en-US" dirty="0" err="1" smtClean="0"/>
              <a:t>significant_other_id</a:t>
            </a:r>
            <a:r>
              <a:rPr lang="en-US" dirty="0" smtClean="0"/>
              <a:t> , political , </a:t>
            </a:r>
            <a:r>
              <a:rPr lang="en-US" dirty="0" err="1" smtClean="0"/>
              <a:t>current_location</a:t>
            </a:r>
            <a:r>
              <a:rPr lang="en-US" dirty="0" smtClean="0"/>
              <a:t> , activities,  </a:t>
            </a:r>
            <a:r>
              <a:rPr lang="en-US" dirty="0" smtClean="0"/>
              <a:t>interests </a:t>
            </a:r>
            <a:r>
              <a:rPr lang="en-US" dirty="0" smtClean="0"/>
              <a:t>,</a:t>
            </a:r>
            <a:r>
              <a:rPr lang="en-US" dirty="0" err="1" smtClean="0"/>
              <a:t>is_app_user</a:t>
            </a:r>
            <a:r>
              <a:rPr lang="en-US" dirty="0" smtClean="0"/>
              <a:t> , music , </a:t>
            </a:r>
            <a:r>
              <a:rPr lang="en-US" dirty="0" err="1" smtClean="0"/>
              <a:t>tv</a:t>
            </a:r>
            <a:r>
              <a:rPr lang="en-US" dirty="0" smtClean="0"/>
              <a:t> , movies , books , quotes ,</a:t>
            </a:r>
            <a:r>
              <a:rPr lang="en-US" dirty="0" err="1" smtClean="0"/>
              <a:t>about_me</a:t>
            </a:r>
            <a:r>
              <a:rPr lang="en-US" dirty="0" smtClean="0"/>
              <a:t>, </a:t>
            </a:r>
            <a:r>
              <a:rPr lang="en-US" dirty="0" err="1" smtClean="0"/>
              <a:t>hs_info</a:t>
            </a:r>
            <a:r>
              <a:rPr lang="en-US" dirty="0" smtClean="0"/>
              <a:t> , </a:t>
            </a:r>
            <a:r>
              <a:rPr lang="en-US" dirty="0" err="1" smtClean="0"/>
              <a:t>education_history</a:t>
            </a:r>
            <a:r>
              <a:rPr lang="en-US" dirty="0" smtClean="0"/>
              <a:t> , </a:t>
            </a:r>
            <a:r>
              <a:rPr lang="en-US" dirty="0" err="1" smtClean="0"/>
              <a:t>work_history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notes_count</a:t>
            </a:r>
            <a:r>
              <a:rPr lang="en-US" dirty="0" smtClean="0"/>
              <a:t> , </a:t>
            </a:r>
            <a:r>
              <a:rPr lang="en-US" dirty="0" err="1" smtClean="0"/>
              <a:t>wall_count</a:t>
            </a:r>
            <a:r>
              <a:rPr lang="en-US" dirty="0" smtClean="0"/>
              <a:t> , status , </a:t>
            </a:r>
            <a:r>
              <a:rPr lang="en-US" dirty="0" err="1" smtClean="0"/>
              <a:t>has_added_app</a:t>
            </a:r>
            <a:r>
              <a:rPr lang="en-US" dirty="0" smtClean="0"/>
              <a:t> , </a:t>
            </a:r>
            <a:r>
              <a:rPr lang="en-US" dirty="0" err="1" smtClean="0"/>
              <a:t>online_presence</a:t>
            </a:r>
            <a:r>
              <a:rPr lang="en-US" dirty="0" smtClean="0"/>
              <a:t> , locale , </a:t>
            </a:r>
            <a:r>
              <a:rPr lang="en-US" dirty="0" err="1" smtClean="0"/>
              <a:t>proxied_email</a:t>
            </a:r>
            <a:r>
              <a:rPr lang="en-US" dirty="0" smtClean="0"/>
              <a:t> , </a:t>
            </a:r>
            <a:r>
              <a:rPr lang="en-US" dirty="0" err="1" smtClean="0"/>
              <a:t>profile_url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email_hashes</a:t>
            </a:r>
            <a:r>
              <a:rPr lang="en-US" dirty="0" smtClean="0"/>
              <a:t> , </a:t>
            </a:r>
            <a:r>
              <a:rPr lang="en-US" dirty="0" err="1" smtClean="0"/>
              <a:t>pic_small_with_logo</a:t>
            </a:r>
            <a:r>
              <a:rPr lang="en-US" dirty="0" smtClean="0"/>
              <a:t> , </a:t>
            </a:r>
            <a:r>
              <a:rPr lang="en-US" dirty="0" err="1" smtClean="0"/>
              <a:t>pic_big_with_logo</a:t>
            </a:r>
            <a:r>
              <a:rPr lang="en-US" dirty="0" smtClean="0"/>
              <a:t> , </a:t>
            </a:r>
            <a:r>
              <a:rPr lang="en-US" dirty="0" err="1" smtClean="0"/>
              <a:t>pic_square_with_logo</a:t>
            </a:r>
            <a:r>
              <a:rPr lang="en-US" dirty="0" smtClean="0"/>
              <a:t> , </a:t>
            </a:r>
            <a:r>
              <a:rPr lang="en-US" dirty="0" err="1" smtClean="0"/>
              <a:t>pic_with_logo</a:t>
            </a:r>
            <a:r>
              <a:rPr lang="en-US" dirty="0" smtClean="0"/>
              <a:t> , </a:t>
            </a:r>
            <a:r>
              <a:rPr lang="en-US" dirty="0" err="1" smtClean="0"/>
              <a:t>allowed_restrictions</a:t>
            </a:r>
            <a:r>
              <a:rPr lang="en-US" dirty="0" smtClean="0"/>
              <a:t> </a:t>
            </a:r>
            <a:r>
              <a:rPr lang="en-US" dirty="0" smtClean="0"/>
              <a:t>, verified , </a:t>
            </a:r>
            <a:r>
              <a:rPr lang="en-US" dirty="0" err="1" smtClean="0"/>
              <a:t>profile_blurb</a:t>
            </a:r>
            <a:r>
              <a:rPr lang="en-US" dirty="0" smtClean="0"/>
              <a:t> , family ,  username , website , </a:t>
            </a:r>
            <a:r>
              <a:rPr lang="en-US" dirty="0" err="1" smtClean="0"/>
              <a:t>is_blocked</a:t>
            </a:r>
            <a:r>
              <a:rPr lang="en-US" dirty="0" smtClean="0"/>
              <a:t> , </a:t>
            </a:r>
            <a:r>
              <a:rPr lang="en-US" dirty="0" err="1" smtClean="0"/>
              <a:t>contact_email</a:t>
            </a:r>
            <a:r>
              <a:rPr lang="en-US" dirty="0" smtClean="0"/>
              <a:t> , </a:t>
            </a: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User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382000" cy="6248400"/>
          </a:xfrm>
        </p:spPr>
        <p:txBody>
          <a:bodyPr>
            <a:noAutofit/>
          </a:bodyPr>
          <a:lstStyle/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$</a:t>
            </a:r>
            <a:r>
              <a:rPr lang="en-US" sz="2800" dirty="0" err="1" smtClean="0"/>
              <a:t>fql</a:t>
            </a:r>
            <a:r>
              <a:rPr lang="en-US" sz="2800" dirty="0" smtClean="0"/>
              <a:t> = "Select name</a:t>
            </a:r>
            <a:r>
              <a:rPr lang="en-US" sz="2800" dirty="0" smtClean="0"/>
              <a:t>, </a:t>
            </a:r>
            <a:r>
              <a:rPr lang="en-US" sz="2800" dirty="0" err="1" smtClean="0"/>
              <a:t>pic</a:t>
            </a:r>
            <a:r>
              <a:rPr lang="en-US" sz="2800" dirty="0" smtClean="0"/>
              <a:t> </a:t>
            </a:r>
            <a:r>
              <a:rPr lang="en-US" sz="2800" dirty="0" smtClean="0"/>
              <a:t>FROM user where </a:t>
            </a:r>
            <a:r>
              <a:rPr lang="en-US" sz="2800" dirty="0" err="1" smtClean="0"/>
              <a:t>uid</a:t>
            </a:r>
            <a:r>
              <a:rPr lang="en-US" sz="2800" dirty="0" smtClean="0"/>
              <a:t>='100000860190302'";</a:t>
            </a:r>
          </a:p>
          <a:p>
            <a:pPr algn="l"/>
            <a:r>
              <a:rPr lang="en-US" sz="2800" dirty="0" smtClean="0"/>
              <a:t>$</a:t>
            </a:r>
            <a:r>
              <a:rPr lang="en-US" sz="2800" dirty="0" err="1" smtClean="0"/>
              <a:t>fql_result</a:t>
            </a:r>
            <a:r>
              <a:rPr lang="en-US" sz="2800" dirty="0" smtClean="0"/>
              <a:t>=$facebook-&gt;</a:t>
            </a:r>
            <a:r>
              <a:rPr lang="en-US" sz="2800" dirty="0" err="1" smtClean="0"/>
              <a:t>api_client</a:t>
            </a:r>
            <a:r>
              <a:rPr lang="en-US" sz="2800" dirty="0" smtClean="0"/>
              <a:t>-&gt;</a:t>
            </a:r>
            <a:r>
              <a:rPr lang="en-US" sz="2800" dirty="0" err="1" smtClean="0"/>
              <a:t>fql_query</a:t>
            </a:r>
            <a:r>
              <a:rPr lang="en-US" sz="2800" dirty="0" smtClean="0"/>
              <a:t>($</a:t>
            </a:r>
            <a:r>
              <a:rPr lang="en-US" sz="2800" dirty="0" err="1" smtClean="0"/>
              <a:t>fql</a:t>
            </a:r>
            <a:r>
              <a:rPr lang="en-US" sz="2800" dirty="0" smtClean="0"/>
              <a:t>); </a:t>
            </a:r>
          </a:p>
          <a:p>
            <a:pPr algn="l"/>
            <a:r>
              <a:rPr lang="en-US" sz="2800" dirty="0" err="1" smtClean="0"/>
              <a:t>print_r</a:t>
            </a:r>
            <a:r>
              <a:rPr lang="en-US" sz="2800" dirty="0" smtClean="0"/>
              <a:t>($</a:t>
            </a:r>
            <a:r>
              <a:rPr lang="en-US" sz="2800" dirty="0" err="1" smtClean="0"/>
              <a:t>fql_result</a:t>
            </a:r>
            <a:r>
              <a:rPr lang="en-US" sz="2800" dirty="0" smtClean="0"/>
              <a:t>);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Array </a:t>
            </a:r>
            <a:r>
              <a:rPr lang="en-US" sz="2800" dirty="0" smtClean="0"/>
              <a:t>( </a:t>
            </a:r>
          </a:p>
          <a:p>
            <a:pPr algn="l"/>
            <a:r>
              <a:rPr lang="en-US" sz="2800" dirty="0" smtClean="0"/>
              <a:t>	[name] =&gt; </a:t>
            </a:r>
            <a:r>
              <a:rPr lang="en-US" sz="2800" dirty="0" err="1" smtClean="0"/>
              <a:t>Pranay</a:t>
            </a:r>
            <a:r>
              <a:rPr lang="en-US" sz="2800" dirty="0" smtClean="0"/>
              <a:t> </a:t>
            </a:r>
            <a:r>
              <a:rPr lang="en-US" sz="2800" dirty="0" err="1" smtClean="0"/>
              <a:t>Patil</a:t>
            </a:r>
            <a:r>
              <a:rPr lang="en-US" sz="2800" dirty="0" smtClean="0"/>
              <a:t> </a:t>
            </a:r>
          </a:p>
          <a:p>
            <a:pPr algn="l"/>
            <a:r>
              <a:rPr lang="en-US" sz="2800" dirty="0" smtClean="0"/>
              <a:t>	[</a:t>
            </a:r>
            <a:r>
              <a:rPr lang="en-US" sz="2800" dirty="0" err="1" smtClean="0"/>
              <a:t>pic</a:t>
            </a:r>
            <a:r>
              <a:rPr lang="en-US" sz="2800" dirty="0" smtClean="0"/>
              <a:t>] =&gt; </a:t>
            </a:r>
          </a:p>
          <a:p>
            <a:pPr algn="l"/>
            <a:r>
              <a:rPr lang="en-US" sz="2800" dirty="0" smtClean="0"/>
              <a:t>http://profile.ak.fbcdn.net/hprofile-ak-sf2p/hs624.snc3/27399_100000860190302_8058_s.jpg </a:t>
            </a:r>
            <a:endParaRPr lang="en-US" sz="2800" dirty="0" smtClean="0"/>
          </a:p>
          <a:p>
            <a:pPr algn="l"/>
            <a:r>
              <a:rPr lang="en-US" sz="2800" dirty="0" smtClean="0"/>
              <a:t>) </a:t>
            </a:r>
            <a:r>
              <a:rPr lang="en-US" sz="2800" dirty="0" smtClean="0"/>
              <a:t>	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458200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now</a:t>
            </a:r>
            <a:r>
              <a:rPr lang="en-US" sz="2400" dirty="0" smtClean="0"/>
              <a:t>() 	Returns the current time.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rand</a:t>
            </a:r>
            <a:r>
              <a:rPr lang="en-US" sz="2400" dirty="0" smtClean="0"/>
              <a:t>() 	Generates a random </a:t>
            </a:r>
            <a:r>
              <a:rPr lang="en-US" sz="2400" dirty="0" smtClean="0"/>
              <a:t>number</a:t>
            </a:r>
            <a:r>
              <a:rPr lang="en-US" sz="24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strlen</a:t>
            </a:r>
            <a:r>
              <a:rPr lang="en-US" sz="2400" dirty="0" smtClean="0"/>
              <a:t>(string</a:t>
            </a:r>
            <a:r>
              <a:rPr lang="en-US" sz="2400" dirty="0" smtClean="0"/>
              <a:t>) 	Returns the length of the string.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concat</a:t>
            </a:r>
            <a:r>
              <a:rPr lang="en-US" sz="2400" dirty="0" smtClean="0"/>
              <a:t>(string</a:t>
            </a:r>
            <a:r>
              <a:rPr lang="en-US" sz="2400" dirty="0" smtClean="0"/>
              <a:t>, ...) 	Concatenates the given strings (can take any number of strings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Functions (FQL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3058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substr</a:t>
            </a:r>
            <a:r>
              <a:rPr lang="en-US" sz="2400" dirty="0" smtClean="0"/>
              <a:t>(string</a:t>
            </a:r>
            <a:r>
              <a:rPr lang="en-US" sz="2400" dirty="0" smtClean="0"/>
              <a:t>, start, length) </a:t>
            </a:r>
            <a:r>
              <a:rPr lang="en-US" sz="2400" dirty="0" smtClean="0"/>
              <a:t>Gets </a:t>
            </a:r>
            <a:r>
              <a:rPr lang="en-US" sz="2400" dirty="0" smtClean="0"/>
              <a:t>a substring of the string.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strpos</a:t>
            </a:r>
            <a:r>
              <a:rPr lang="en-US" sz="2400" dirty="0" smtClean="0"/>
              <a:t>(haystack</a:t>
            </a:r>
            <a:r>
              <a:rPr lang="en-US" sz="2400" dirty="0" smtClean="0"/>
              <a:t>, needle) </a:t>
            </a:r>
            <a:r>
              <a:rPr lang="en-US" sz="2400" dirty="0" smtClean="0"/>
              <a:t>Returns </a:t>
            </a:r>
            <a:r>
              <a:rPr lang="en-US" sz="2400" dirty="0" smtClean="0"/>
              <a:t>the position of needle in haystack, or -1 if it is not found.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lower(string</a:t>
            </a:r>
            <a:r>
              <a:rPr lang="en-US" sz="2400" dirty="0" smtClean="0"/>
              <a:t>) 	Converts the string to lower case.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upper(string</a:t>
            </a:r>
            <a:r>
              <a:rPr lang="en-US" sz="2400" dirty="0" smtClean="0"/>
              <a:t>) 	Converts the string to upper case.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strip_tags</a:t>
            </a:r>
            <a:r>
              <a:rPr lang="en-US" sz="2400" dirty="0" smtClean="0"/>
              <a:t>(field</a:t>
            </a:r>
            <a:r>
              <a:rPr lang="en-US" sz="2400" dirty="0" smtClean="0"/>
              <a:t>) </a:t>
            </a:r>
            <a:r>
              <a:rPr lang="en-US" sz="2400" dirty="0" smtClean="0"/>
              <a:t> Strips </a:t>
            </a:r>
            <a:r>
              <a:rPr lang="en-US" sz="2400" dirty="0" smtClean="0"/>
              <a:t>HTML markup and encoding from a specified FQL field. </a:t>
            </a:r>
          </a:p>
          <a:p>
            <a:pPr algn="l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More Functions </a:t>
            </a:r>
            <a:r>
              <a:rPr lang="en-US" dirty="0" smtClean="0"/>
              <a:t>(FQL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3962400" cy="167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Abhishek </a:t>
            </a:r>
            <a:r>
              <a:rPr lang="en-US" dirty="0" err="1" smtClean="0"/>
              <a:t>Deshpande</a:t>
            </a:r>
            <a:endParaRPr lang="en-US" dirty="0" smtClean="0"/>
          </a:p>
          <a:p>
            <a:pPr algn="l"/>
            <a:r>
              <a:rPr lang="en-US" sz="2000" dirty="0" smtClean="0"/>
              <a:t>MBA Student</a:t>
            </a:r>
          </a:p>
          <a:p>
            <a:pPr algn="l"/>
            <a:r>
              <a:rPr lang="en-US" sz="2000" dirty="0" smtClean="0"/>
              <a:t>Follow @</a:t>
            </a:r>
            <a:r>
              <a:rPr lang="en-US" sz="2000" dirty="0" err="1" smtClean="0"/>
              <a:t>Fitehal</a:t>
            </a:r>
            <a:endParaRPr lang="en-US" sz="2000" dirty="0" smtClean="0"/>
          </a:p>
          <a:p>
            <a:pPr algn="l"/>
            <a:r>
              <a:rPr lang="en-US" sz="2000" dirty="0" smtClean="0"/>
              <a:t>Abhishek@whoisabhi.com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1790700"/>
            <a:ext cx="2857500" cy="2857500"/>
          </a:xfrm>
          <a:prstGeom prst="rect">
            <a:avLst/>
          </a:prstGeom>
          <a:noFill/>
        </p:spPr>
      </p:pic>
      <p:sp>
        <p:nvSpPr>
          <p:cNvPr id="5" name="Subtitle 6"/>
          <p:cNvSpPr txBox="1">
            <a:spLocks/>
          </p:cNvSpPr>
          <p:nvPr/>
        </p:nvSpPr>
        <p:spPr>
          <a:xfrm>
            <a:off x="5715000" y="4648200"/>
            <a:ext cx="259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Chetan Gole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MCA Student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@_techie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me@thechetan.com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3058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&lt;script</a:t>
            </a:r>
            <a:r>
              <a:rPr lang="en-US" sz="2400" dirty="0" smtClean="0"/>
              <a:t>&gt; Tag is allowed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/DOM "id" values are rewritten on-the-fly</a:t>
            </a:r>
          </a:p>
          <a:p>
            <a:pPr algn="l"/>
            <a:r>
              <a:rPr lang="en-US" sz="2400" dirty="0" smtClean="0"/>
              <a:t>	</a:t>
            </a:r>
          </a:p>
          <a:p>
            <a:pPr algn="l"/>
            <a:r>
              <a:rPr lang="en-US" sz="2400" dirty="0" smtClean="0"/>
              <a:t>&lt;</a:t>
            </a:r>
            <a:r>
              <a:rPr lang="en-US" sz="2400" dirty="0" smtClean="0"/>
              <a:t>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="#"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="new Dialog().</a:t>
            </a:r>
            <a:r>
              <a:rPr lang="en-US" sz="2400" dirty="0" err="1" smtClean="0"/>
              <a:t>showMessage</a:t>
            </a:r>
            <a:r>
              <a:rPr lang="en-US" sz="2400" dirty="0" smtClean="0"/>
              <a:t>('Dialog', 'Hello World.'); return false;"&gt; Display </a:t>
            </a:r>
            <a:r>
              <a:rPr lang="en-US" sz="2400" dirty="0" smtClean="0"/>
              <a:t>Dialog</a:t>
            </a:r>
            <a:r>
              <a:rPr lang="en-US" sz="2400" dirty="0" smtClean="0"/>
              <a:t>.&lt;/a&gt;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FBJS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8305800" cy="44958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Test Console http</a:t>
            </a:r>
            <a:r>
              <a:rPr lang="en-US" sz="2400" dirty="0" smtClean="0"/>
              <a:t>://developers.facebook.com/tools.php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Developer Application http</a:t>
            </a:r>
            <a:r>
              <a:rPr lang="en-US" sz="2400" dirty="0" smtClean="0"/>
              <a:t>://www.facebook.com/developers/</a:t>
            </a:r>
          </a:p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Developer Wiki http</a:t>
            </a:r>
            <a:r>
              <a:rPr lang="en-US" sz="2400" dirty="0" smtClean="0"/>
              <a:t>://wiki.developers.facebook.com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67000" y="685800"/>
            <a:ext cx="5638800" cy="3810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if (questions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{</a:t>
            </a:r>
            <a:endParaRPr lang="en-US" dirty="0" smtClean="0"/>
          </a:p>
          <a:p>
            <a:pPr algn="l"/>
            <a:r>
              <a:rPr lang="en-US" dirty="0" smtClean="0"/>
              <a:t>	for Q in questions:</a:t>
            </a:r>
          </a:p>
          <a:p>
            <a:pPr algn="l"/>
            <a:r>
              <a:rPr lang="en-US" dirty="0" smtClean="0"/>
              <a:t>		answer(Q)</a:t>
            </a:r>
          </a:p>
          <a:p>
            <a:pPr algn="l"/>
            <a:r>
              <a:rPr lang="en-US" dirty="0" smtClean="0"/>
              <a:t>} else</a:t>
            </a:r>
          </a:p>
          <a:p>
            <a:pPr algn="l"/>
            <a:r>
              <a:rPr lang="en-US" dirty="0" smtClean="0"/>
              <a:t>{</a:t>
            </a:r>
            <a:endParaRPr lang="en-US" dirty="0" smtClean="0"/>
          </a:p>
          <a:p>
            <a:pPr algn="l"/>
            <a:r>
              <a:rPr lang="en-US" dirty="0" smtClean="0"/>
              <a:t>	print "Thank you!"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620000" cy="480060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More </a:t>
            </a:r>
            <a:r>
              <a:rPr lang="en-US" sz="2200" dirty="0" smtClean="0"/>
              <a:t>than 400 million active users on </a:t>
            </a:r>
            <a:r>
              <a:rPr lang="en-US" sz="2200" dirty="0" smtClean="0"/>
              <a:t>Facebook</a:t>
            </a:r>
            <a:endParaRPr lang="en-US" sz="2200" dirty="0" smtClean="0"/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People </a:t>
            </a:r>
            <a:r>
              <a:rPr lang="en-US" sz="2200" dirty="0" smtClean="0"/>
              <a:t>spend over 500 billion minutes per month on Facebook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over </a:t>
            </a:r>
            <a:r>
              <a:rPr lang="en-US" sz="2200" dirty="0" smtClean="0"/>
              <a:t>160 million objects(pages, groups and events) that people interact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More </a:t>
            </a:r>
            <a:r>
              <a:rPr lang="en-US" sz="2200" dirty="0" smtClean="0"/>
              <a:t>than 70 translations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30</a:t>
            </a:r>
            <a:r>
              <a:rPr lang="en-US" sz="2200" dirty="0" smtClean="0"/>
              <a:t>% of Facebook users are from United States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	</a:t>
            </a:r>
            <a:endParaRPr lang="en-US" sz="2000" dirty="0" smtClean="0"/>
          </a:p>
          <a:p>
            <a:pPr algn="l"/>
            <a:r>
              <a:rPr lang="en-US" sz="2000" dirty="0" smtClean="0"/>
              <a:t>		</a:t>
            </a:r>
            <a:r>
              <a:rPr lang="en-US" sz="1800" dirty="0" smtClean="0"/>
              <a:t>Ref </a:t>
            </a:r>
            <a:r>
              <a:rPr lang="en-US" sz="1800" dirty="0" smtClean="0"/>
              <a:t>: </a:t>
            </a:r>
            <a:r>
              <a:rPr lang="en-US" sz="1800" dirty="0" smtClean="0"/>
              <a:t>http</a:t>
            </a:r>
            <a:r>
              <a:rPr lang="en-US" sz="1800" dirty="0" smtClean="0"/>
              <a:t>://www.facebook.com/press/info.php?statistics</a:t>
            </a: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What is Facebook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3600" y="2286000"/>
            <a:ext cx="5638800" cy="2362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Bring Existing App to FB World 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Campaigning on FB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Building a Brand 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Why Facebook App.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6858000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00" dirty="0" smtClean="0"/>
              <a:t> 	</a:t>
            </a:r>
            <a:r>
              <a:rPr lang="en-US" sz="1400" dirty="0" smtClean="0"/>
              <a:t>Name  </a:t>
            </a:r>
            <a:r>
              <a:rPr lang="en-US" sz="1400" dirty="0" smtClean="0"/>
              <a:t>	</a:t>
            </a:r>
            <a:r>
              <a:rPr lang="en-US" sz="1400" dirty="0" smtClean="0"/>
              <a:t>		Developer</a:t>
            </a:r>
            <a:r>
              <a:rPr lang="en-US" sz="1400" dirty="0" smtClean="0"/>
              <a:t>		</a:t>
            </a:r>
          </a:p>
          <a:p>
            <a:pPr algn="l"/>
            <a:r>
              <a:rPr lang="en-US" sz="1400" dirty="0" smtClean="0"/>
              <a:t>	1. </a:t>
            </a:r>
            <a:r>
              <a:rPr lang="en-US" sz="1400" dirty="0" smtClean="0"/>
              <a:t> </a:t>
            </a:r>
            <a:r>
              <a:rPr lang="en-US" sz="1400" dirty="0" err="1" smtClean="0"/>
              <a:t>FarmVille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Zynga</a:t>
            </a:r>
            <a:r>
              <a:rPr lang="en-US" sz="1400" dirty="0" smtClean="0"/>
              <a:t> </a:t>
            </a:r>
          </a:p>
          <a:p>
            <a:pPr algn="l"/>
            <a:r>
              <a:rPr lang="en-US" sz="1400" dirty="0" smtClean="0"/>
              <a:t>	2.  Static FBML 		Facebook </a:t>
            </a:r>
          </a:p>
          <a:p>
            <a:pPr algn="l"/>
            <a:r>
              <a:rPr lang="en-US" sz="1400" dirty="0" smtClean="0"/>
              <a:t>	3. </a:t>
            </a:r>
            <a:r>
              <a:rPr lang="en-US" sz="1400" dirty="0" smtClean="0"/>
              <a:t> Facebook </a:t>
            </a:r>
            <a:r>
              <a:rPr lang="en-US" sz="1400" dirty="0" smtClean="0"/>
              <a:t>for </a:t>
            </a:r>
            <a:r>
              <a:rPr lang="en-US" sz="1400" dirty="0" err="1" smtClean="0"/>
              <a:t>iPhone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  <a:r>
              <a:rPr lang="en-US" sz="1400" dirty="0" smtClean="0"/>
              <a:t>	Facebook 		</a:t>
            </a:r>
          </a:p>
          <a:p>
            <a:pPr algn="l"/>
            <a:r>
              <a:rPr lang="en-US" sz="1400" dirty="0" smtClean="0"/>
              <a:t>	4. </a:t>
            </a:r>
            <a:r>
              <a:rPr lang="en-US" sz="1400" dirty="0" smtClean="0"/>
              <a:t> Birthday </a:t>
            </a:r>
            <a:r>
              <a:rPr lang="en-US" sz="1400" dirty="0" smtClean="0"/>
              <a:t>Cards </a:t>
            </a:r>
            <a:r>
              <a:rPr lang="en-US" sz="1400" dirty="0" smtClean="0"/>
              <a:t>		</a:t>
            </a:r>
            <a:r>
              <a:rPr lang="en-US" sz="1400" dirty="0" err="1" smtClean="0"/>
              <a:t>RockYou</a:t>
            </a:r>
            <a:r>
              <a:rPr lang="en-US" sz="1400" dirty="0" smtClean="0"/>
              <a:t>! </a:t>
            </a:r>
          </a:p>
          <a:p>
            <a:pPr algn="l"/>
            <a:r>
              <a:rPr lang="en-US" sz="1400" dirty="0" smtClean="0"/>
              <a:t>	5. </a:t>
            </a:r>
            <a:r>
              <a:rPr lang="en-US" sz="1400" dirty="0" smtClean="0"/>
              <a:t> Texas </a:t>
            </a:r>
            <a:r>
              <a:rPr lang="en-US" sz="1400" dirty="0" err="1" smtClean="0"/>
              <a:t>HoldEm</a:t>
            </a:r>
            <a:r>
              <a:rPr lang="en-US" sz="1400" dirty="0" smtClean="0"/>
              <a:t> Poker 	</a:t>
            </a:r>
            <a:r>
              <a:rPr lang="en-US" sz="1400" dirty="0" smtClean="0"/>
              <a:t>	</a:t>
            </a:r>
            <a:r>
              <a:rPr lang="en-US" sz="1400" dirty="0" err="1" smtClean="0"/>
              <a:t>Zynga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	6. </a:t>
            </a:r>
            <a:r>
              <a:rPr lang="en-US" sz="1400" dirty="0" smtClean="0"/>
              <a:t> Café </a:t>
            </a:r>
            <a:r>
              <a:rPr lang="en-US" sz="1400" dirty="0" smtClean="0"/>
              <a:t>World 	</a:t>
            </a:r>
            <a:r>
              <a:rPr lang="en-US" sz="1400" dirty="0" smtClean="0"/>
              <a:t>	</a:t>
            </a:r>
            <a:r>
              <a:rPr lang="en-US" sz="1400" dirty="0" err="1" smtClean="0"/>
              <a:t>Zynga</a:t>
            </a:r>
            <a:endParaRPr lang="en-US" sz="1400" dirty="0" smtClean="0"/>
          </a:p>
          <a:p>
            <a:pPr algn="l"/>
            <a:r>
              <a:rPr lang="en-US" sz="1400" dirty="0" smtClean="0"/>
              <a:t>	7. </a:t>
            </a:r>
            <a:r>
              <a:rPr lang="en-US" sz="1400" dirty="0" smtClean="0"/>
              <a:t> Causes </a:t>
            </a:r>
            <a:r>
              <a:rPr lang="en-US" sz="1400" dirty="0" smtClean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Causes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	8. </a:t>
            </a:r>
            <a:r>
              <a:rPr lang="en-US" sz="1400" dirty="0" smtClean="0"/>
              <a:t> Mafia </a:t>
            </a:r>
            <a:r>
              <a:rPr lang="en-US" sz="1400" dirty="0" smtClean="0"/>
              <a:t>Wars 	</a:t>
            </a:r>
            <a:r>
              <a:rPr lang="en-US" sz="1400" dirty="0" smtClean="0"/>
              <a:t>	</a:t>
            </a:r>
            <a:r>
              <a:rPr lang="en-US" sz="1400" dirty="0" err="1" smtClean="0"/>
              <a:t>Zynga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	9</a:t>
            </a:r>
            <a:r>
              <a:rPr lang="en-US" sz="1400" dirty="0" smtClean="0"/>
              <a:t>.  </a:t>
            </a:r>
            <a:r>
              <a:rPr lang="en-US" sz="1400" dirty="0" err="1" smtClean="0"/>
              <a:t>PetVille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  <a:r>
              <a:rPr lang="en-US" sz="1400" dirty="0" smtClean="0"/>
              <a:t>		</a:t>
            </a:r>
            <a:r>
              <a:rPr lang="en-US" sz="1400" dirty="0" err="1" smtClean="0"/>
              <a:t>Zynga</a:t>
            </a:r>
            <a:r>
              <a:rPr lang="en-US" sz="1400" dirty="0" smtClean="0"/>
              <a:t> </a:t>
            </a:r>
            <a:r>
              <a:rPr lang="en-US" sz="1400" dirty="0" smtClean="0"/>
              <a:t>	</a:t>
            </a:r>
          </a:p>
          <a:p>
            <a:pPr algn="l"/>
            <a:r>
              <a:rPr lang="en-US" sz="1400" dirty="0" smtClean="0"/>
              <a:t>	</a:t>
            </a:r>
            <a:r>
              <a:rPr lang="en-US" sz="1400" dirty="0" smtClean="0"/>
              <a:t>10. Mobile </a:t>
            </a:r>
            <a:r>
              <a:rPr lang="en-US" sz="1400" dirty="0" smtClean="0"/>
              <a:t>	</a:t>
            </a:r>
            <a:r>
              <a:rPr lang="en-US" sz="1400" dirty="0" smtClean="0"/>
              <a:t>		Facebook </a:t>
            </a: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Top Facebook Apps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happens when </a:t>
            </a:r>
            <a:r>
              <a:rPr lang="en-US" dirty="0" smtClean="0"/>
              <a:t>you access </a:t>
            </a:r>
            <a:r>
              <a:rPr lang="en-US" dirty="0" smtClean="0"/>
              <a:t>Facebook </a:t>
            </a:r>
            <a:r>
              <a:rPr lang="en-US" dirty="0" smtClean="0"/>
              <a:t>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zilby.com/images/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876800" y="304800"/>
            <a:ext cx="4038600" cy="2514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</a:t>
            </a:r>
            <a:r>
              <a:rPr lang="en-US" sz="3200" dirty="0" smtClean="0">
                <a:solidFill>
                  <a:schemeClr val="bg1"/>
                </a:solidFill>
              </a:rPr>
              <a:t>happens when </a:t>
            </a:r>
            <a:r>
              <a:rPr lang="en-US" sz="3200" dirty="0" smtClean="0">
                <a:solidFill>
                  <a:schemeClr val="bg1"/>
                </a:solidFill>
              </a:rPr>
              <a:t>you access </a:t>
            </a:r>
            <a:r>
              <a:rPr lang="en-US" sz="3200" dirty="0" smtClean="0">
                <a:solidFill>
                  <a:schemeClr val="bg1"/>
                </a:solidFill>
              </a:rPr>
              <a:t>Facebook </a:t>
            </a:r>
            <a:r>
              <a:rPr lang="en-US" sz="3200" dirty="0" smtClean="0">
                <a:solidFill>
                  <a:schemeClr val="bg1"/>
                </a:solidFill>
              </a:rPr>
              <a:t>App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63246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Image </a:t>
            </a:r>
            <a:r>
              <a:rPr lang="en-US" sz="1600" dirty="0" smtClean="0">
                <a:solidFill>
                  <a:schemeClr val="bg1"/>
                </a:solidFill>
              </a:rPr>
              <a:t>Credit : http://www.zilby.com/images/arch.png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95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000" dirty="0" smtClean="0"/>
              <a:t>FBML / XFBML </a:t>
            </a:r>
            <a:r>
              <a:rPr lang="en-US" sz="2000" dirty="0" smtClean="0"/>
              <a:t> -Tag </a:t>
            </a:r>
            <a:r>
              <a:rPr lang="en-US" sz="2000" dirty="0" smtClean="0"/>
              <a:t>based markup language derived from HTML / XML, with some extra Power to play with </a:t>
            </a:r>
            <a:r>
              <a:rPr lang="en-US" sz="2000" dirty="0" smtClean="0"/>
              <a:t>FB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FQL </a:t>
            </a:r>
            <a:r>
              <a:rPr lang="en-US" sz="2000" dirty="0" smtClean="0"/>
              <a:t> - Facebook </a:t>
            </a:r>
            <a:r>
              <a:rPr lang="en-US" sz="2000" dirty="0" smtClean="0"/>
              <a:t>query language - Ideal for </a:t>
            </a:r>
            <a:r>
              <a:rPr lang="en-US" sz="2000" dirty="0" smtClean="0"/>
              <a:t>querying </a:t>
            </a:r>
            <a:r>
              <a:rPr lang="en-US" sz="2000" dirty="0" smtClean="0"/>
              <a:t>extra data from Facebook Internal data tables</a:t>
            </a:r>
            <a:r>
              <a:rPr lang="en-US" sz="20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FBJS  - Facebook </a:t>
            </a:r>
            <a:r>
              <a:rPr lang="en-US" sz="2000" dirty="0" smtClean="0"/>
              <a:t>version of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minimizing threats of Cross scripting </a:t>
            </a:r>
            <a:r>
              <a:rPr lang="en-US" sz="2000" dirty="0" smtClean="0"/>
              <a:t>attacks. Supports </a:t>
            </a:r>
            <a:r>
              <a:rPr lang="en-US" sz="2000" dirty="0" smtClean="0"/>
              <a:t>Most of DOM - Based manipulation Methods</a:t>
            </a:r>
          </a:p>
          <a:p>
            <a:pPr algn="l"/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Facebook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ropakistani.pk/wp-content/uploads/2010/03/facebook_logo2-300x3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6400800" cy="4800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	Facebook API calls are grouped into various action categories, each focuses on different aspect of platform.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Let </a:t>
            </a:r>
            <a:r>
              <a:rPr lang="en-US" sz="1800" dirty="0" smtClean="0"/>
              <a:t>us look at some basic ones :</a:t>
            </a:r>
          </a:p>
          <a:p>
            <a:pPr algn="l"/>
            <a:r>
              <a:rPr lang="en-US" sz="1800" dirty="0" err="1" smtClean="0"/>
              <a:t>facebook.auth</a:t>
            </a:r>
            <a:r>
              <a:rPr lang="en-US" sz="1800" dirty="0" smtClean="0"/>
              <a:t> </a:t>
            </a:r>
            <a:r>
              <a:rPr lang="en-US" sz="1800" dirty="0" smtClean="0"/>
              <a:t>- basic authentication checks for facebook users</a:t>
            </a:r>
          </a:p>
          <a:p>
            <a:pPr algn="l"/>
            <a:r>
              <a:rPr lang="en-US" sz="1800" dirty="0" err="1" smtClean="0"/>
              <a:t>facebook.feed</a:t>
            </a:r>
            <a:r>
              <a:rPr lang="en-US" sz="1800" dirty="0" smtClean="0"/>
              <a:t> </a:t>
            </a:r>
            <a:r>
              <a:rPr lang="en-US" sz="1800" dirty="0" smtClean="0"/>
              <a:t>- Post to facebook news feed</a:t>
            </a:r>
          </a:p>
          <a:p>
            <a:pPr algn="l"/>
            <a:r>
              <a:rPr lang="en-US" sz="1800" dirty="0" err="1" smtClean="0"/>
              <a:t>facebook.friends</a:t>
            </a:r>
            <a:r>
              <a:rPr lang="en-US" sz="1800" dirty="0" smtClean="0"/>
              <a:t> </a:t>
            </a:r>
            <a:r>
              <a:rPr lang="en-US" sz="1800" dirty="0" smtClean="0"/>
              <a:t>- query </a:t>
            </a:r>
            <a:r>
              <a:rPr lang="en-US" sz="1800" dirty="0" err="1" smtClean="0"/>
              <a:t>fb</a:t>
            </a:r>
            <a:r>
              <a:rPr lang="en-US" sz="1800" dirty="0" smtClean="0"/>
              <a:t> for various checks on a user's friends</a:t>
            </a:r>
          </a:p>
          <a:p>
            <a:pPr algn="l"/>
            <a:r>
              <a:rPr lang="en-US" sz="1800" dirty="0" err="1" smtClean="0"/>
              <a:t>facebook.notification</a:t>
            </a:r>
            <a:r>
              <a:rPr lang="en-US" sz="1800" dirty="0" smtClean="0"/>
              <a:t> </a:t>
            </a:r>
            <a:r>
              <a:rPr lang="en-US" sz="1800" dirty="0" smtClean="0"/>
              <a:t>- send messages to users</a:t>
            </a:r>
          </a:p>
          <a:p>
            <a:pPr algn="l"/>
            <a:r>
              <a:rPr lang="en-US" sz="1800" dirty="0" err="1" smtClean="0"/>
              <a:t>facebook.profile</a:t>
            </a:r>
            <a:r>
              <a:rPr lang="en-US" sz="1800" dirty="0" smtClean="0"/>
              <a:t> </a:t>
            </a:r>
            <a:r>
              <a:rPr lang="en-US" sz="1800" dirty="0" smtClean="0"/>
              <a:t>- set FBML in user's profile</a:t>
            </a:r>
          </a:p>
          <a:p>
            <a:pPr algn="l"/>
            <a:r>
              <a:rPr lang="en-US" sz="1800" dirty="0" err="1" smtClean="0"/>
              <a:t>facebook.events</a:t>
            </a:r>
            <a:r>
              <a:rPr lang="en-US" sz="1800" dirty="0" smtClean="0"/>
              <a:t> </a:t>
            </a:r>
            <a:r>
              <a:rPr lang="en-US" sz="1800" dirty="0" smtClean="0"/>
              <a:t>- way to access FB events</a:t>
            </a:r>
          </a:p>
          <a:p>
            <a:pPr algn="l"/>
            <a:r>
              <a:rPr lang="en-US" sz="1800" dirty="0" err="1" smtClean="0"/>
              <a:t>facebook.groups</a:t>
            </a:r>
            <a:r>
              <a:rPr lang="en-US" sz="1800" dirty="0" smtClean="0"/>
              <a:t> </a:t>
            </a:r>
            <a:r>
              <a:rPr lang="en-US" sz="1800" dirty="0" smtClean="0"/>
              <a:t>- access information for facebook groups</a:t>
            </a:r>
          </a:p>
          <a:p>
            <a:pPr algn="l"/>
            <a:r>
              <a:rPr lang="en-US" sz="1800" dirty="0" err="1" smtClean="0"/>
              <a:t>facebook.photos</a:t>
            </a:r>
            <a:r>
              <a:rPr lang="en-US" sz="1800" dirty="0" smtClean="0"/>
              <a:t> </a:t>
            </a:r>
            <a:r>
              <a:rPr lang="en-US" sz="1800" dirty="0" smtClean="0"/>
              <a:t>- interact with facebook photos</a:t>
            </a: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Facebook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535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facebook</vt:lpstr>
      <vt:lpstr>Who we are</vt:lpstr>
      <vt:lpstr>What is Facebook</vt:lpstr>
      <vt:lpstr>Why Facebook App.</vt:lpstr>
      <vt:lpstr>Top Facebook Apps</vt:lpstr>
      <vt:lpstr>What happens when you access Facebook App</vt:lpstr>
      <vt:lpstr>What happens when you access Facebook App</vt:lpstr>
      <vt:lpstr>Facebook Platform</vt:lpstr>
      <vt:lpstr>Facebook API</vt:lpstr>
      <vt:lpstr>Client Libraries</vt:lpstr>
      <vt:lpstr>FBML</vt:lpstr>
      <vt:lpstr>Slide 12</vt:lpstr>
      <vt:lpstr>Add Bookmark</vt:lpstr>
      <vt:lpstr>Shows Dialog</vt:lpstr>
      <vt:lpstr>FQL</vt:lpstr>
      <vt:lpstr>User Table</vt:lpstr>
      <vt:lpstr>Slide 17</vt:lpstr>
      <vt:lpstr>Functions (FQL)</vt:lpstr>
      <vt:lpstr>More Functions (FQL)</vt:lpstr>
      <vt:lpstr>FBJS</vt:lpstr>
      <vt:lpstr>Developer resources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</dc:title>
  <dc:creator>JAHAGIRDAR</dc:creator>
  <cp:lastModifiedBy>Microsoft</cp:lastModifiedBy>
  <cp:revision>16</cp:revision>
  <dcterms:created xsi:type="dcterms:W3CDTF">2010-05-08T08:28:29Z</dcterms:created>
  <dcterms:modified xsi:type="dcterms:W3CDTF">2010-05-08T10:18:53Z</dcterms:modified>
</cp:coreProperties>
</file>