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E2EC98-4127-4156-88E7-779BC3FB7283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4021CA-AF3C-4EEA-97E8-051E95849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450042-5809-4EAA-9D74-86D4D75E5198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8F50DB-A4B3-49D6-90F5-0C433D7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50DB-A4B3-49D6-90F5-0C433D70A0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C1C2F7A1-5419-46CC-B69A-572393218C8F}" type="datetimeFigureOut">
              <a:rPr lang="en-US" smtClean="0"/>
              <a:pPr/>
              <a:t>1/9/2010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4A975A9E-BE9E-4954-8A68-D60D6CF2B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ambrown.info/" TargetMode="External"/><Relationship Id="rId2" Type="http://schemas.openxmlformats.org/officeDocument/2006/relationships/hyperlink" Target="http://codex.wordpres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bhishek@whoisabhi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WordPress	Plugin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967089"/>
          </a:xfrm>
        </p:spPr>
        <p:txBody>
          <a:bodyPr/>
          <a:lstStyle/>
          <a:p>
            <a:endParaRPr smtClean="0"/>
          </a:p>
          <a:p>
            <a:r>
              <a:rPr smtClean="0"/>
              <a:t>- Abhishek Deshpande</a:t>
            </a:r>
          </a:p>
          <a:p>
            <a:r>
              <a:rPr smtClean="0"/>
              <a:t>Nagpur PHP Meetup </a:t>
            </a:r>
            <a:r>
              <a:rPr lang="en-US" dirty="0" smtClean="0"/>
              <a:t>–</a:t>
            </a:r>
            <a:r>
              <a:rPr smtClean="0"/>
              <a:t> Jan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Hello Dolly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smtClean="0"/>
              <a:t>just a </a:t>
            </a:r>
            <a:r>
              <a:rPr lang="en-US" dirty="0" err="1" smtClean="0"/>
              <a:t>plugin</a:t>
            </a:r>
            <a:r>
              <a:rPr lang="en-US" dirty="0" smtClean="0"/>
              <a:t>, it symbolizes the hope and enthusiasm of an entire generation summed up in two words sung most famously by Louis Armstrong: Hello, Dolly. </a:t>
            </a:r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 err="1" smtClean="0"/>
              <a:t>Plugin</a:t>
            </a:r>
            <a:r>
              <a:rPr lang="en-US" dirty="0" smtClean="0"/>
              <a:t> to learn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Code.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/>
          <a:p>
            <a:pPr marL="240030" indent="-514350">
              <a:buFont typeface="+mj-lt"/>
              <a:buAutoNum type="arabicPeriod"/>
            </a:pPr>
            <a:r>
              <a:rPr lang="en-US" dirty="0" err="1" smtClean="0"/>
              <a:t>WordPress</a:t>
            </a:r>
            <a:r>
              <a:rPr lang="en-US" dirty="0" smtClean="0"/>
              <a:t> launches </a:t>
            </a:r>
            <a:r>
              <a:rPr lang="en-US" dirty="0" smtClean="0"/>
              <a:t>Action Hooks at </a:t>
            </a:r>
            <a:r>
              <a:rPr lang="en-US" dirty="0" smtClean="0"/>
              <a:t>specific points during execution, or special for a specific event occur. </a:t>
            </a:r>
            <a:endParaRPr lang="en-US" dirty="0" smtClean="0"/>
          </a:p>
          <a:p>
            <a:pPr marL="240030" indent="-514350">
              <a:buFont typeface="+mj-lt"/>
              <a:buAutoNum type="arabicPeriod"/>
            </a:pPr>
            <a:r>
              <a:rPr lang="en-US" dirty="0" smtClean="0"/>
              <a:t>ACTION API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/>
          <a:p>
            <a:pPr marL="240030" indent="-514350">
              <a:buFont typeface="+mj-lt"/>
              <a:buAutoNum type="arabicPeriod"/>
            </a:pP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launches to alter any text of various types in </a:t>
            </a:r>
            <a:r>
              <a:rPr lang="en-US" dirty="0" smtClean="0"/>
              <a:t>WP </a:t>
            </a:r>
            <a:r>
              <a:rPr lang="en-US" dirty="0" smtClean="0"/>
              <a:t>before adding it to the database or sending it to the browser screen</a:t>
            </a:r>
            <a:r>
              <a:rPr lang="en-US" dirty="0" smtClean="0"/>
              <a:t>.</a:t>
            </a:r>
          </a:p>
          <a:p>
            <a:pPr marL="240030" indent="-514350">
              <a:buFont typeface="+mj-lt"/>
              <a:buAutoNum type="arabicPeriod"/>
            </a:pPr>
            <a:r>
              <a:rPr lang="en-US" dirty="0" smtClean="0"/>
              <a:t>FILTER API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1371600"/>
            <a:ext cx="2438400" cy="9906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Actions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676400"/>
            <a:ext cx="3200400" cy="762000"/>
          </a:xfrm>
          <a:prstGeom prst="rect">
            <a:avLst/>
          </a:prstGeom>
        </p:spPr>
        <p:txBody>
          <a:bodyPr anchor="b" anchorCtr="0">
            <a:normAutofit lnSpcReduction="10000"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Filters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http://codex.wordpress.org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http://adambrown.info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Development </a:t>
            </a:r>
          </a:p>
          <a:p>
            <a:pPr algn="ctr">
              <a:buNone/>
            </a:pPr>
            <a:r>
              <a:rPr lang="en-US" dirty="0" smtClean="0"/>
              <a:t>at Nagpur PHP </a:t>
            </a:r>
            <a:r>
              <a:rPr lang="en-US" dirty="0" err="1" smtClean="0"/>
              <a:t>Meetup</a:t>
            </a:r>
            <a:r>
              <a:rPr lang="en-US" dirty="0" smtClean="0"/>
              <a:t> – Jan 2010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http://www.whoisabhi.com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Abhishek@whoisabhi.com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http://twitter.com/deshabhishek007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press-plugin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7101551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4191000" cy="1143000"/>
          </a:xfrm>
        </p:spPr>
        <p:txBody>
          <a:bodyPr/>
          <a:lstStyle/>
          <a:p>
            <a:r>
              <a:rPr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1066800"/>
          </a:xfrm>
        </p:spPr>
        <p:txBody>
          <a:bodyPr/>
          <a:lstStyle/>
          <a:p>
            <a:r>
              <a:rPr lang="en-US" dirty="0" smtClean="0"/>
              <a:t>To Extend the usability of </a:t>
            </a:r>
            <a:r>
              <a:rPr lang="en-US" dirty="0" err="1" smtClean="0"/>
              <a:t>WordPress</a:t>
            </a:r>
            <a:r>
              <a:rPr lang="en-US" dirty="0" smtClean="0"/>
              <a:t> Blogging Platform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Why Make WordPress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some Functionality</a:t>
            </a:r>
          </a:p>
          <a:p>
            <a:r>
              <a:rPr lang="en-US" dirty="0" smtClean="0"/>
              <a:t>Change the Implementation of Existing Functionality</a:t>
            </a:r>
          </a:p>
          <a:p>
            <a:r>
              <a:rPr lang="en-US" dirty="0" smtClean="0"/>
              <a:t>To Extend existing Functionality</a:t>
            </a:r>
          </a:p>
          <a:p>
            <a:r>
              <a:rPr lang="en-US" dirty="0" smtClean="0"/>
              <a:t>To Simplify the </a:t>
            </a:r>
            <a:r>
              <a:rPr lang="en-US" dirty="0" err="1" smtClean="0"/>
              <a:t>WordPress</a:t>
            </a:r>
            <a:r>
              <a:rPr lang="en-US" dirty="0" smtClean="0"/>
              <a:t> usability to clients</a:t>
            </a:r>
          </a:p>
          <a:p>
            <a:r>
              <a:rPr lang="en-US" dirty="0" smtClean="0"/>
              <a:t>You want to “EARN”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505200"/>
          </a:xfrm>
        </p:spPr>
        <p:txBody>
          <a:bodyPr>
            <a:normAutofit/>
          </a:bodyPr>
          <a:lstStyle/>
          <a:p>
            <a:r>
              <a:rPr smtClean="0"/>
              <a:t>Lets Take a Look a Few Plugins around us 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Live Flickr Comment </a:t>
            </a:r>
            <a:r>
              <a:rPr smtClean="0"/>
              <a:t>Importer</a:t>
            </a:r>
            <a:endParaRPr lang="en-US" dirty="0"/>
          </a:p>
        </p:txBody>
      </p:sp>
      <p:pic>
        <p:nvPicPr>
          <p:cNvPr id="4" name="Content Placeholder 3" descr="Flickr Comment Import plu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9800"/>
            <a:ext cx="7105161" cy="3790156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33800" y="1371600"/>
            <a:ext cx="4724400" cy="6858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- Dr.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Tarique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Sani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85000"/>
                  <a:satMod val="150000"/>
                </a:schemeClr>
              </a:solidFill>
              <a:effectLst>
                <a:outerShdw blurRad="63500" dist="38100" dir="822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Calendar </a:t>
            </a:r>
            <a:r>
              <a:rPr smtClean="0"/>
              <a:t>Archives</a:t>
            </a:r>
            <a:endParaRPr lang="en-US" dirty="0"/>
          </a:p>
        </p:txBody>
      </p:sp>
      <p:pic>
        <p:nvPicPr>
          <p:cNvPr id="4" name="Content Placeholder 3" descr="Flickr Comment Import plu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09800"/>
            <a:ext cx="5778739" cy="442771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33800" y="1371600"/>
            <a:ext cx="4724400" cy="6858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-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Amit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Badkas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85000"/>
                  <a:satMod val="150000"/>
                </a:schemeClr>
              </a:solidFill>
              <a:effectLst>
                <a:outerShdw blurRad="63500" dist="38100" dir="822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WP-CopyProtect</a:t>
            </a:r>
            <a:endParaRPr lang="en-US" dirty="0"/>
          </a:p>
        </p:txBody>
      </p:sp>
      <p:pic>
        <p:nvPicPr>
          <p:cNvPr id="4" name="Content Placeholder 3" descr="Flickr Comment Import plu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7924800" cy="4066673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33800" y="1371600"/>
            <a:ext cx="4724400" cy="6858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-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Chetan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Gole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85000"/>
                  <a:satMod val="150000"/>
                </a:schemeClr>
              </a:solidFill>
              <a:effectLst>
                <a:outerShdw blurRad="63500" dist="38100" dir="822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Writing a Plugin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1371600"/>
            <a:ext cx="4724400" cy="6858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85000"/>
                    <a:satMod val="150000"/>
                  </a:schemeClr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A Plan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85000"/>
                  <a:satMod val="150000"/>
                </a:schemeClr>
              </a:solidFill>
              <a:effectLst>
                <a:outerShdw blurRad="63500" dist="38100" dir="822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lt"/>
              <a:cs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My Functionality to be implemented ( your main function)</a:t>
            </a:r>
          </a:p>
          <a:p>
            <a:endParaRPr lang="en-US" dirty="0" smtClean="0"/>
          </a:p>
          <a:p>
            <a:r>
              <a:rPr lang="en-US" dirty="0" smtClean="0"/>
              <a:t>What place your function will act?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Writing a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plugin</a:t>
            </a:r>
            <a:r>
              <a:rPr lang="en-US" dirty="0" smtClean="0"/>
              <a:t> create a folder in /</a:t>
            </a:r>
            <a:r>
              <a:rPr lang="en-US" dirty="0" err="1" smtClean="0"/>
              <a:t>wp</a:t>
            </a:r>
            <a:r>
              <a:rPr lang="en-US" dirty="0" smtClean="0"/>
              <a:t>-content/</a:t>
            </a:r>
            <a:r>
              <a:rPr lang="en-US" dirty="0" err="1" smtClean="0"/>
              <a:t>plugins</a:t>
            </a:r>
            <a:r>
              <a:rPr lang="en-US" dirty="0" smtClean="0"/>
              <a:t>/</a:t>
            </a:r>
            <a:r>
              <a:rPr lang="en-US" dirty="0" err="1" smtClean="0"/>
              <a:t>Pluginname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the main plug-in file with the same name as the </a:t>
            </a:r>
            <a:r>
              <a:rPr lang="en-US" dirty="0" smtClean="0"/>
              <a:t>folder. Pluginname.php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 Elements</a:t>
            </a:r>
          </a:p>
          <a:p>
            <a:pPr marL="240030" indent="-514350">
              <a:buFont typeface="+mj-lt"/>
              <a:buAutoNum type="arabicPeriod"/>
            </a:pPr>
            <a:r>
              <a:rPr lang="en-US" dirty="0" smtClean="0"/>
              <a:t>Header (Name, version, etc)</a:t>
            </a:r>
          </a:p>
          <a:p>
            <a:pPr marL="240030" indent="-514350">
              <a:buFont typeface="+mj-lt"/>
              <a:buAutoNum type="arabicPeriod"/>
            </a:pPr>
            <a:r>
              <a:rPr lang="en-US" dirty="0" smtClean="0"/>
              <a:t>Main function</a:t>
            </a:r>
          </a:p>
          <a:p>
            <a:pPr marL="240030" indent="-514350">
              <a:buFont typeface="+mj-lt"/>
              <a:buAutoNum type="arabicPeriod"/>
            </a:pPr>
            <a:r>
              <a:rPr lang="en-US" dirty="0" smtClean="0"/>
              <a:t>Register functions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137</TotalTime>
  <Words>263</Words>
  <Application>Microsoft Office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Human</vt:lpstr>
      <vt:lpstr>WordPress Plugin Development</vt:lpstr>
      <vt:lpstr>Plugin</vt:lpstr>
      <vt:lpstr>Why Make WordPress Plugin?</vt:lpstr>
      <vt:lpstr>Lets Take a Look a Few Plugins around us !</vt:lpstr>
      <vt:lpstr>Live Flickr Comment Importer</vt:lpstr>
      <vt:lpstr>Calendar Archives</vt:lpstr>
      <vt:lpstr>WP-CopyProtect</vt:lpstr>
      <vt:lpstr>Writing a Plugin</vt:lpstr>
      <vt:lpstr>Writing a Plugin</vt:lpstr>
      <vt:lpstr>Hello Dolly</vt:lpstr>
      <vt:lpstr>Hooks</vt:lpstr>
      <vt:lpstr>Resources</vt:lpstr>
      <vt:lpstr>Thank You.</vt:lpstr>
    </vt:vector>
  </TitlesOfParts>
  <Company>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Plugin Development</dc:title>
  <dc:creator>Abhishek</dc:creator>
  <cp:lastModifiedBy>Abhishek</cp:lastModifiedBy>
  <cp:revision>20</cp:revision>
  <dcterms:created xsi:type="dcterms:W3CDTF">2010-01-09T03:37:28Z</dcterms:created>
  <dcterms:modified xsi:type="dcterms:W3CDTF">2010-01-09T10:10:08Z</dcterms:modified>
</cp:coreProperties>
</file>