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6EBDF0-98FE-FB89-0418-337529E2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0A128F-17DC-76A6-F295-E2C8DEFCE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8BE7B8-D61B-83C6-D406-C0B8FB7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281DE2-5515-3A07-5E83-5753EB3F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7AF359-D7EE-0F39-2820-FA03EA8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097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119BB3-7359-926E-8096-73D34ACF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959748-F9C9-0B41-2738-35D904466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68F4F9-5720-78B3-29C8-0315776A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85D7D2-C625-4555-FA01-09E91A6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4BE89B-34C3-1261-A911-A20BE0CB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123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948753-DC78-D3B2-0DE6-78A4BB91D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2EABDDA-79F5-498C-3E4D-6DA06386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FBD5F8-8070-EF81-5806-2C62F408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6D428B-0BC5-47A1-44D6-30756540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07B5EFF-1963-5E81-12CD-9A43F60B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5964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82680-FC66-C4FC-12F9-5796532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7437E-0A60-3375-0261-60FCFD54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507373-3FF8-8A0B-DC54-2061B37D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05601F2-ABC8-5F1F-02F2-2FCA3C09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5B749F-05AD-508A-9D1F-4F4D8550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6234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8DB482-F51B-E3C5-E9A6-FB046A3C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AD7401-D41B-89C6-AC55-655633E2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4035BA-8653-861D-B722-38F1293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96F7D1-13B8-50AD-B768-957D0F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310F39-556D-AEF3-9D2D-0D63BBAC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72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48509-CFF2-E983-C99C-C009B25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277218-CA9A-07DA-CD24-B26DA3E06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710C96-6F07-CA2F-A974-5F292D988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2704A5-346B-5AE7-3AF7-B646658E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D586A2-676B-33C6-3A45-658983CB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16E8FDF-B410-4EE7-9959-51AFCBFC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8535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5DF864-5BFE-FD21-BE6C-07D26A756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B4159D-D518-9391-47DF-635AA9AF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A6E6332-ADAA-BD73-14ED-7616A5398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DB205A1-20AA-6907-1033-8F2C20BAD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1DEDBC-2A95-8FBF-0E0A-D9EFE1F2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104C293-BA04-DA24-B1EA-774B97A2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43AFC7C-CBFD-6DF4-FB50-A200E44B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C64256F-D832-26B8-3C3F-BE81B27F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238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53AC4-038D-2DE0-3BB6-BEC8A3FD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F73A1C1-657D-3812-3C85-0FC42D14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FC4D189-4A28-970F-45CB-3CDC144D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2EC9E4-0290-4BF2-116E-F06F94D1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2815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69D837A-150F-8CAC-11BE-8C85023E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11082A-48E8-E6F6-46EA-4E43A88E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A8DC7F9-A557-4787-3349-B3DB2336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193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1A17AA-E545-6153-983E-CE00C6F6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595846-178E-EA81-FC41-C70973806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48281B4-8003-3E52-FACC-373E82D3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55F7DC-10BF-3CA6-E5CF-0994E298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ACDEC85-A9DE-52C6-10D3-DD491D8C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A49C8C-89DD-8394-6E80-FE47485F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81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865672-202D-81E6-DFC1-E10B94CD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677A753-1606-F781-16C7-6DF906751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9AB059-6B36-C77A-CCCB-0C9957670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D3FE9F-BFCA-8306-A01D-66928E35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322F24-96A4-24D6-BDAB-FA2F435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86DDD-7EBA-AA2F-2D38-94481590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66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0C8D38-665B-A192-EF67-72828F10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7EF92E-9A83-FCC6-43D9-8B1DF440F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E0CDD7-73A1-D52D-F2DD-63EE58DEE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E8A0A4-AE62-6690-D7DB-CD8329FB1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5EE2C9-3046-171B-4053-B346CD5C6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3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ws.amazon.com/iot/latest/developerguide/publishing.html" TargetMode="External"/><Relationship Id="rId3" Type="http://schemas.openxmlformats.org/officeDocument/2006/relationships/hyperlink" Target="https://docs.aws.amazon.com/dynamodb/" TargetMode="External"/><Relationship Id="rId7" Type="http://schemas.openxmlformats.org/officeDocument/2006/relationships/hyperlink" Target="https://openweathermap.org/api/" TargetMode="External"/><Relationship Id="rId2" Type="http://schemas.openxmlformats.org/officeDocument/2006/relationships/hyperlink" Target="https://docs.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sns/" TargetMode="External"/><Relationship Id="rId5" Type="http://schemas.openxmlformats.org/officeDocument/2006/relationships/hyperlink" Target="https://aws.amazon.com/iot-core/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docs.aws.amazon.com/AWSJavaScriptSDK/v3/latest/index.html" TargetMode="External"/><Relationship Id="rId9" Type="http://schemas.openxmlformats.org/officeDocument/2006/relationships/hyperlink" Target="https://docs.aws.amazon.com/apigateway/latest/developerguide/apigateway-integration-settings-integration-type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97"/>
            <a:ext cx="9144000" cy="1578784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Real-Time Weather Monitoring System with AWS IoT Core and DynamoDB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D Revanth kumar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2210030452</a:t>
            </a:r>
            <a:r>
              <a:rPr lang="en-US" sz="1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Results and Outputs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2639" y="1845504"/>
            <a:ext cx="4542665" cy="35514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6786" y="1798983"/>
            <a:ext cx="5294492" cy="3597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7182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585" y="1440070"/>
            <a:ext cx="4196798" cy="330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5548" y="1389684"/>
            <a:ext cx="5307495" cy="33612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API Parsing Issue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Solved using proper JSON parsing in Lambda.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Permission Errors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Fixed by updating IAM roles for Lambda access to AWS services.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Conditional Alerts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Handled using if condition in code for temperature &gt; 35°C.</a:t>
            </a:r>
          </a:p>
          <a:p>
            <a:pPr algn="just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IoT Core Not Receiving Data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Topic was incorrect → Fixed by using the exact topic name in publish command.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071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395297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Gained hands-on experience with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AWS services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like IoT Core, Lambda, DynamoDB, and SNS.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Learned to manage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IAM roles &amp; permissions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 secure resource access.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Understood how to set up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real-time data flow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cloud-based alerts.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181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Machine Learning Integration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Predict weather trends or extreme conditions using historical data.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Real-Time Deployment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Host on AWS using scheduled Lambda, API Gateway, and automate via Cloud Watch.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Cost Optimization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Use free-tier eligible services, reduce Lambda execution time, and enable on-demand DynamoDB.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Scalability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Use SNS topic filters, partitioned DynamoDB tables, and IoT rules for large-scale deployment.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8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[1] </a:t>
            </a:r>
            <a:r>
              <a:rPr lang="en-IN" dirty="0" smtClean="0"/>
              <a:t>AWS Lambda Documentation – </a:t>
            </a:r>
            <a:r>
              <a:rPr lang="en-IN" u="sng" dirty="0" smtClean="0">
                <a:hlinkClick r:id="rId2"/>
              </a:rPr>
              <a:t>https://docs.aws.amazon.com/lambda/</a:t>
            </a:r>
            <a:endParaRPr lang="en-US" dirty="0" smtClean="0"/>
          </a:p>
          <a:p>
            <a:r>
              <a:rPr lang="en-US" dirty="0" smtClean="0"/>
              <a:t>[2] </a:t>
            </a:r>
            <a:r>
              <a:rPr lang="en-IN" dirty="0" smtClean="0"/>
              <a:t>Amazon DynamoDB Documentation – </a:t>
            </a:r>
            <a:r>
              <a:rPr lang="en-IN" u="sng" dirty="0" smtClean="0">
                <a:hlinkClick r:id="rId3"/>
              </a:rPr>
              <a:t>https://docs.aws.amazon.com/dynamodb/</a:t>
            </a:r>
            <a:endParaRPr lang="en-US" dirty="0" smtClean="0"/>
          </a:p>
          <a:p>
            <a:r>
              <a:rPr lang="en-US" dirty="0" smtClean="0"/>
              <a:t>[3]AWS JavaScript SDK (v3) </a:t>
            </a:r>
            <a:r>
              <a:rPr lang="en-US" u="sng" dirty="0" smtClean="0">
                <a:hlinkClick r:id="rId4"/>
              </a:rPr>
              <a:t>https://docs.aws.amazon.com/AWSJavaScriptSDK/v3/latest/index.html</a:t>
            </a:r>
            <a:r>
              <a:rPr lang="en-US" dirty="0" smtClean="0"/>
              <a:t> </a:t>
            </a:r>
          </a:p>
          <a:p>
            <a:r>
              <a:rPr lang="en-US" dirty="0" smtClean="0"/>
              <a:t>[4] AWS IoT Core – </a:t>
            </a:r>
            <a:r>
              <a:rPr lang="en-US" u="sng" dirty="0" smtClean="0">
                <a:hlinkClick r:id="rId5"/>
              </a:rPr>
              <a:t>https://aws.amazon.com/iot-core/</a:t>
            </a:r>
            <a:endParaRPr lang="en-US" dirty="0" smtClean="0"/>
          </a:p>
          <a:p>
            <a:r>
              <a:rPr lang="en-US" dirty="0" smtClean="0"/>
              <a:t>[5] AWS SNS (Simple Notification Service) – </a:t>
            </a:r>
            <a:r>
              <a:rPr lang="en-US" u="sng" dirty="0" smtClean="0">
                <a:hlinkClick r:id="rId6"/>
              </a:rPr>
              <a:t>https://aws.amazon.com/sns/</a:t>
            </a:r>
            <a:endParaRPr lang="en-US" dirty="0" smtClean="0"/>
          </a:p>
          <a:p>
            <a:r>
              <a:rPr lang="en-US" dirty="0" smtClean="0"/>
              <a:t>[6] OpenWeatherMap API – </a:t>
            </a:r>
            <a:r>
              <a:rPr lang="en-US" u="sng" dirty="0" smtClean="0">
                <a:hlinkClick r:id="rId7"/>
              </a:rPr>
              <a:t>https://openweathermap.org/api/</a:t>
            </a:r>
            <a:endParaRPr lang="en-US" dirty="0" smtClean="0"/>
          </a:p>
          <a:p>
            <a:r>
              <a:rPr lang="en-US" dirty="0" smtClean="0"/>
              <a:t>[7]AWS IoT Publishing Guide – </a:t>
            </a:r>
            <a:r>
              <a:rPr lang="en-US" u="sng" dirty="0" smtClean="0">
                <a:hlinkClick r:id="rId8"/>
              </a:rPr>
              <a:t>https://docs.aws.amazon.com/iot/latest/developerguide/publishing.html</a:t>
            </a:r>
            <a:endParaRPr lang="en-US" dirty="0" smtClean="0"/>
          </a:p>
          <a:p>
            <a:r>
              <a:rPr lang="en-US" dirty="0" smtClean="0"/>
              <a:t>[8]AWS API Gateway Integration Settings – </a:t>
            </a:r>
            <a:r>
              <a:rPr lang="en-US" u="sng" dirty="0" smtClean="0">
                <a:hlinkClick r:id="rId9"/>
              </a:rPr>
              <a:t>https://docs.aws.amazon.com/apigateway/latest/developerguide/apigateway-integration-settings-integration-type.html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27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01540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to accurate, real-time weather data is often limited, especially in remote or rural areas. Traditional systems are expensive and not scalable. There's an opportunity to create a low-cost, cloud-based IoT solution to monitor weather conditions efficiently.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design and implement a real-time weather monitoring system using AWS IoT Core and DynamoDB that collects, transmits, and stores weather data such as temperature, humidity, and pressure for easy access and analysis.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system can help in smart agriculture, environmental research, urban development, and disaster management by providing timely, localized weather insights to support data-driven decisions.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7162800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AWS IoT Core: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Connects the weather sensors and alerts the system with real-time data. It helps detect high temperature and forwards data for storage or action.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Amazon DynamoDB: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Stores incoming weather data (like temperature, humidity, pressure) in a fast, scalable NoSQL format.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Amazon SNS: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Sends notifications (email or SMS) when temperature readings go above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35°C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helping take quick action.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=""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sp>
        <p:nvSpPr>
          <p:cNvPr id="10242" name="AutoShape 2" descr="AWS IoT Core - NorthBay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AWS IoT Core - NorthBay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i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64738" y="1712429"/>
            <a:ext cx="1936750" cy="931380"/>
          </a:xfrm>
          <a:prstGeom prst="rect">
            <a:avLst/>
          </a:prstGeom>
        </p:spPr>
      </p:pic>
      <p:pic>
        <p:nvPicPr>
          <p:cNvPr id="9" name="Picture 8" descr="dynam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22026" y="2960756"/>
            <a:ext cx="1524000" cy="1016000"/>
          </a:xfrm>
          <a:prstGeom prst="rect">
            <a:avLst/>
          </a:prstGeom>
        </p:spPr>
      </p:pic>
      <p:pic>
        <p:nvPicPr>
          <p:cNvPr id="10" name="Picture 9" descr="sn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13605" y="4237383"/>
            <a:ext cx="1898650" cy="1066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Flow Diagram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=""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921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164" y="1994590"/>
            <a:ext cx="4310551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5165" y="1525515"/>
            <a:ext cx="71296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AWS Console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For setting up IoT Core, DynamoDB tables, SNS topics.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OpenWeatherMap API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External weather data  source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AWS Lambda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Data fetch, processing, and routing logic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Amazon DynamoDB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Stores weather data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AWS IoT Core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Sends alerts and triggers rules for incoming data</a:t>
            </a:r>
          </a:p>
          <a:p>
            <a:pPr algn="just">
              <a:buFont typeface="Arial" pitchFamily="34" charset="0"/>
              <a:buChar char="•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Amazon SNS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Sends notification if temperature &gt; 35°C</a:t>
            </a:r>
          </a:p>
          <a:p>
            <a:pPr algn="just"/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522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Fetch Weather Data from OpenWeatherMap API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</p:txBody>
      </p:sp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809" y="2391063"/>
            <a:ext cx="6897756" cy="3075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1782" y="1262269"/>
            <a:ext cx="9581322" cy="41048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088187" y="650222"/>
            <a:ext cx="51237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Step 2:  DynamoDB Table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=""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39777"/>
            <a:ext cx="2743200" cy="1125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582"/>
            <a:ext cx="10515600" cy="884583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/>
              <a:t>Step 3: Configure AWS IoT Core(Topic: weather/Alert)</a:t>
            </a:r>
            <a:br>
              <a:rPr lang="en-US" sz="3000" b="1" dirty="0" smtClean="0"/>
            </a:br>
            <a:r>
              <a:rPr lang="en-IN" sz="3000" b="1" dirty="0" smtClean="0"/>
              <a:t/>
            </a:r>
            <a:br>
              <a:rPr lang="en-IN" sz="3000" b="1" dirty="0" smtClean="0"/>
            </a:br>
            <a:endParaRPr lang="en-US" sz="30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3243" y="1764885"/>
            <a:ext cx="9720469" cy="3542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Step 4: Setup SNS Topic(Topic Name: </a:t>
            </a:r>
            <a:r>
              <a:rPr lang="en-US" sz="3000" b="1" dirty="0" err="1" smtClean="0"/>
              <a:t>Weatherdata</a:t>
            </a:r>
            <a:r>
              <a:rPr lang="en-US" sz="3000" b="1" dirty="0" smtClean="0"/>
              <a:t> ,Subscriptions: Email )</a:t>
            </a:r>
            <a:endParaRPr lang="en-US" sz="3000" b="1" dirty="0"/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6425" y="1489075"/>
            <a:ext cx="7921487" cy="3798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1.png">
            <a:extLst>
              <a:ext uri="{FF2B5EF4-FFF2-40B4-BE49-F238E27FC236}">
                <a16:creationId xmlns=""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1. Real-Time Weather Data Collection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Data Storage with DynamoDB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3. Alerts Using AWS IoT Core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4. Temperature Notifications with SNS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5. Fully Serverless Architecture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6. Scalable and Extendable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=""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643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623</Words>
  <Application>Microsoft Office PowerPoint</Application>
  <PresentationFormat>Custom</PresentationFormat>
  <Paragraphs>66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Real-Time Weather Monitoring System with AWS IoT Core and DynamoDB</vt:lpstr>
      <vt:lpstr>Project Overview</vt:lpstr>
      <vt:lpstr>Services Used</vt:lpstr>
      <vt:lpstr>Flow Diagram</vt:lpstr>
      <vt:lpstr>Implementation Process</vt:lpstr>
      <vt:lpstr>Slide 6</vt:lpstr>
      <vt:lpstr>Step 3: Configure AWS IoT Core(Topic: weather/Alert)  </vt:lpstr>
      <vt:lpstr>Step 4: Setup SNS Topic(Topic Name: Weatherdata ,Subscriptions: Email )</vt:lpstr>
      <vt:lpstr>Key Features and Functionality</vt:lpstr>
      <vt:lpstr>Results and Outputs</vt:lpstr>
      <vt:lpstr>Slide 11</vt:lpstr>
      <vt:lpstr>Challenges and Solutions</vt:lpstr>
      <vt:lpstr>Learnings &amp; Takeaways</vt:lpstr>
      <vt:lpstr>Future Scope</vt:lpstr>
      <vt:lpstr>References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Weather Monitoring System with AWS IoT Core and DynamoDB</dc:title>
  <dc:creator>Sree Lakshmi P</dc:creator>
  <cp:lastModifiedBy>91949</cp:lastModifiedBy>
  <cp:revision>11</cp:revision>
  <dcterms:created xsi:type="dcterms:W3CDTF">2025-04-17T10:09:20Z</dcterms:created>
  <dcterms:modified xsi:type="dcterms:W3CDTF">2025-04-17T17:16:27Z</dcterms:modified>
</cp:coreProperties>
</file>