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theme/theme5.xml" ContentType="application/vnd.openxmlformats-officedocument.them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Masters/slideMaster17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Masters/slideMaster24.xml" ContentType="application/vnd.openxmlformats-officedocument.presentationml.slideMaster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14.xml" ContentType="application/vnd.openxmlformats-officedocument.theme+xml"/>
  <Override PartName="/ppt/theme/theme23.xml" ContentType="application/vnd.openxmlformats-officedocument.theme+xml"/>
  <Override PartName="/ppt/theme/theme25.xml" ContentType="application/vnd.openxmlformats-officedocument.theme+xml"/>
  <Override PartName="/docProps/core1.xml" ContentType="application/vnd.openxmlformats-package.core-properties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theme/theme21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theme/theme4.xml" ContentType="application/vnd.openxmlformats-officedocument.them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theme/theme26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24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22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20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1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  <p:sldMasterId id="2147483700" r:id="rId26"/>
  </p:sld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736" y="-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2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1.xml"/><Relationship Id="rId30" Type="http://schemas.openxmlformats.org/officeDocument/2006/relationships/slide" Target="slides/slide4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6321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97480" y="1055160"/>
            <a:ext cx="3033000" cy="303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6321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5397480" y="1055160"/>
            <a:ext cx="3033000" cy="303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6321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397480" y="1055160"/>
            <a:ext cx="1479960" cy="303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951960" y="1055160"/>
            <a:ext cx="1479960" cy="303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6321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4807080" cy="200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654880" y="1312560"/>
            <a:ext cx="2851920" cy="2851920"/>
          </a:xfrm>
          <a:prstGeom prst="rect">
            <a:avLst/>
          </a:prstGeom>
          <a:noFill/>
          <a:ln w="76320">
            <a:solidFill>
              <a:schemeClr val="lt1"/>
            </a:solidFill>
            <a:round/>
          </a:ln>
        </p:spPr>
        <p:txBody>
          <a:bodyPr lIns="90000" tIns="45000" rIns="90000" bIns="45000" anchor="t">
            <a:normAutofit fontScale="31111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4" name="Google Shape;305;p19"/>
          <p:cNvGrpSpPr/>
          <p:nvPr/>
        </p:nvGrpSpPr>
        <p:grpSpPr>
          <a:xfrm>
            <a:off x="7527600" y="-437040"/>
            <a:ext cx="2303280" cy="2075400"/>
            <a:chOff x="7527600" y="-437040"/>
            <a:chExt cx="2303280" cy="2075400"/>
          </a:xfrm>
        </p:grpSpPr>
        <p:sp>
          <p:nvSpPr>
            <p:cNvPr id="125" name="Google Shape;306;p19"/>
            <p:cNvSpPr/>
            <p:nvPr/>
          </p:nvSpPr>
          <p:spPr>
            <a:xfrm rot="16200000" flipH="1">
              <a:off x="7653240" y="-57960"/>
              <a:ext cx="1554120" cy="1548360"/>
            </a:xfrm>
            <a:prstGeom prst="rtTriangl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26" name="Google Shape;307;p19"/>
            <p:cNvGrpSpPr/>
            <p:nvPr/>
          </p:nvGrpSpPr>
          <p:grpSpPr>
            <a:xfrm>
              <a:off x="7527600" y="-190440"/>
              <a:ext cx="2303280" cy="1828800"/>
              <a:chOff x="7527600" y="-190440"/>
              <a:chExt cx="2303280" cy="1828800"/>
            </a:xfrm>
          </p:grpSpPr>
          <p:sp>
            <p:nvSpPr>
              <p:cNvPr id="127" name="Google Shape;308;p19"/>
              <p:cNvSpPr/>
              <p:nvPr/>
            </p:nvSpPr>
            <p:spPr>
              <a:xfrm rot="2699400" flipH="1">
                <a:off x="8755560" y="666000"/>
                <a:ext cx="1150200" cy="26208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8" name="Google Shape;309;p19"/>
              <p:cNvSpPr/>
              <p:nvPr/>
            </p:nvSpPr>
            <p:spPr>
              <a:xfrm>
                <a:off x="7979760" y="32904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9" name="Google Shape;310;p19"/>
              <p:cNvSpPr/>
              <p:nvPr/>
            </p:nvSpPr>
            <p:spPr>
              <a:xfrm rot="2699400" flipH="1">
                <a:off x="7437960" y="168120"/>
                <a:ext cx="1098360" cy="2016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30" name="Google Shape;311;p19"/>
            <p:cNvSpPr/>
            <p:nvPr/>
          </p:nvSpPr>
          <p:spPr>
            <a:xfrm rot="2700000">
              <a:off x="7775640" y="-183240"/>
              <a:ext cx="770040" cy="12744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360" bIns="45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31" name="Google Shape;312;p19"/>
          <p:cNvGrpSpPr/>
          <p:nvPr/>
        </p:nvGrpSpPr>
        <p:grpSpPr>
          <a:xfrm>
            <a:off x="3505680" y="4514760"/>
            <a:ext cx="1309320" cy="257400"/>
            <a:chOff x="3505680" y="4514760"/>
            <a:chExt cx="1309320" cy="257400"/>
          </a:xfrm>
        </p:grpSpPr>
        <p:sp>
          <p:nvSpPr>
            <p:cNvPr id="132" name="Google Shape;313;p19"/>
            <p:cNvSpPr/>
            <p:nvPr/>
          </p:nvSpPr>
          <p:spPr>
            <a:xfrm>
              <a:off x="3925080" y="45147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3" name="Google Shape;314;p19"/>
            <p:cNvSpPr/>
            <p:nvPr/>
          </p:nvSpPr>
          <p:spPr>
            <a:xfrm>
              <a:off x="4129200" y="45147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4" name="Google Shape;315;p19"/>
            <p:cNvSpPr/>
            <p:nvPr/>
          </p:nvSpPr>
          <p:spPr>
            <a:xfrm>
              <a:off x="4333320" y="45147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5" name="Google Shape;316;p19"/>
            <p:cNvSpPr/>
            <p:nvPr/>
          </p:nvSpPr>
          <p:spPr>
            <a:xfrm>
              <a:off x="4537440" y="45147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6" name="Google Shape;317;p19"/>
            <p:cNvSpPr/>
            <p:nvPr/>
          </p:nvSpPr>
          <p:spPr>
            <a:xfrm>
              <a:off x="4741560" y="45147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7" name="Google Shape;318;p19"/>
            <p:cNvSpPr/>
            <p:nvPr/>
          </p:nvSpPr>
          <p:spPr>
            <a:xfrm>
              <a:off x="3505680" y="46987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8" name="Google Shape;319;p19"/>
            <p:cNvSpPr/>
            <p:nvPr/>
          </p:nvSpPr>
          <p:spPr>
            <a:xfrm>
              <a:off x="3709800" y="46987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9" name="Google Shape;320;p19"/>
            <p:cNvSpPr/>
            <p:nvPr/>
          </p:nvSpPr>
          <p:spPr>
            <a:xfrm>
              <a:off x="3913920" y="46987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0" name="Google Shape;321;p19"/>
            <p:cNvSpPr/>
            <p:nvPr/>
          </p:nvSpPr>
          <p:spPr>
            <a:xfrm>
              <a:off x="4118040" y="46987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1" name="Google Shape;322;p19"/>
            <p:cNvSpPr/>
            <p:nvPr/>
          </p:nvSpPr>
          <p:spPr>
            <a:xfrm>
              <a:off x="4322160" y="46987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3" name="Google Shape;337;p20"/>
          <p:cNvGrpSpPr/>
          <p:nvPr/>
        </p:nvGrpSpPr>
        <p:grpSpPr>
          <a:xfrm>
            <a:off x="7656480" y="-721440"/>
            <a:ext cx="1980000" cy="2320200"/>
            <a:chOff x="7656480" y="-721440"/>
            <a:chExt cx="1980000" cy="2320200"/>
          </a:xfrm>
        </p:grpSpPr>
        <p:sp>
          <p:nvSpPr>
            <p:cNvPr id="144" name="Google Shape;338;p20"/>
            <p:cNvSpPr/>
            <p:nvPr/>
          </p:nvSpPr>
          <p:spPr>
            <a:xfrm rot="16200000" flipH="1">
              <a:off x="7653240" y="-57960"/>
              <a:ext cx="1554120" cy="1548360"/>
            </a:xfrm>
            <a:prstGeom prst="rtTriangl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45" name="Google Shape;339;p20"/>
            <p:cNvGrpSpPr/>
            <p:nvPr/>
          </p:nvGrpSpPr>
          <p:grpSpPr>
            <a:xfrm>
              <a:off x="7776000" y="-721440"/>
              <a:ext cx="1860480" cy="2320200"/>
              <a:chOff x="7776000" y="-721440"/>
              <a:chExt cx="1860480" cy="2320200"/>
            </a:xfrm>
          </p:grpSpPr>
          <p:sp>
            <p:nvSpPr>
              <p:cNvPr id="146" name="Google Shape;340;p20"/>
              <p:cNvSpPr/>
              <p:nvPr/>
            </p:nvSpPr>
            <p:spPr>
              <a:xfrm rot="2699400" flipH="1">
                <a:off x="8561160" y="907920"/>
                <a:ext cx="1150200" cy="26208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41;p20"/>
              <p:cNvSpPr/>
              <p:nvPr/>
            </p:nvSpPr>
            <p:spPr>
              <a:xfrm>
                <a:off x="7776000" y="28944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42;p20"/>
              <p:cNvSpPr/>
              <p:nvPr/>
            </p:nvSpPr>
            <p:spPr>
              <a:xfrm rot="2699400" flipH="1">
                <a:off x="7753680" y="-362520"/>
                <a:ext cx="1098360" cy="2016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49" name="Google Shape;343;p20"/>
            <p:cNvSpPr/>
            <p:nvPr/>
          </p:nvSpPr>
          <p:spPr>
            <a:xfrm rot="2700000">
              <a:off x="7588800" y="-171720"/>
              <a:ext cx="770040" cy="12744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360" bIns="45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33680" y="1967760"/>
            <a:ext cx="4410720" cy="1366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1" name="PlaceHolder 2"/>
          <p:cNvSpPr>
            <a:spLocks noGrp="1"/>
          </p:cNvSpPr>
          <p:nvPr>
            <p:ph type="title"/>
          </p:nvPr>
        </p:nvSpPr>
        <p:spPr>
          <a:xfrm>
            <a:off x="789480" y="539640"/>
            <a:ext cx="1046520" cy="133488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chivo Black"/>
                <a:ea typeface="Archivo Black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5397480" y="1055160"/>
            <a:ext cx="3033000" cy="3033000"/>
          </a:xfrm>
          <a:prstGeom prst="rect">
            <a:avLst/>
          </a:prstGeom>
          <a:noFill/>
          <a:ln w="38160">
            <a:solidFill>
              <a:schemeClr val="lt1"/>
            </a:solidFill>
            <a:round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53" name="Google Shape;17;p3"/>
          <p:cNvGrpSpPr/>
          <p:nvPr/>
        </p:nvGrpSpPr>
        <p:grpSpPr>
          <a:xfrm>
            <a:off x="3660480" y="399960"/>
            <a:ext cx="1309320" cy="257400"/>
            <a:chOff x="3660480" y="399960"/>
            <a:chExt cx="1309320" cy="257400"/>
          </a:xfrm>
        </p:grpSpPr>
        <p:sp>
          <p:nvSpPr>
            <p:cNvPr id="154" name="Google Shape;18;p3"/>
            <p:cNvSpPr/>
            <p:nvPr/>
          </p:nvSpPr>
          <p:spPr>
            <a:xfrm>
              <a:off x="4079880" y="3999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5" name="Google Shape;19;p3"/>
            <p:cNvSpPr/>
            <p:nvPr/>
          </p:nvSpPr>
          <p:spPr>
            <a:xfrm>
              <a:off x="4284000" y="3999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6" name="Google Shape;20;p3"/>
            <p:cNvSpPr/>
            <p:nvPr/>
          </p:nvSpPr>
          <p:spPr>
            <a:xfrm>
              <a:off x="4488120" y="3999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7" name="Google Shape;21;p3"/>
            <p:cNvSpPr/>
            <p:nvPr/>
          </p:nvSpPr>
          <p:spPr>
            <a:xfrm>
              <a:off x="4692240" y="3999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8" name="Google Shape;22;p3"/>
            <p:cNvSpPr/>
            <p:nvPr/>
          </p:nvSpPr>
          <p:spPr>
            <a:xfrm>
              <a:off x="4896360" y="3999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" name="Google Shape;23;p3"/>
            <p:cNvSpPr/>
            <p:nvPr/>
          </p:nvSpPr>
          <p:spPr>
            <a:xfrm>
              <a:off x="3660480" y="5839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0" name="Google Shape;24;p3"/>
            <p:cNvSpPr/>
            <p:nvPr/>
          </p:nvSpPr>
          <p:spPr>
            <a:xfrm>
              <a:off x="3864240" y="5839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1" name="Google Shape;25;p3"/>
            <p:cNvSpPr/>
            <p:nvPr/>
          </p:nvSpPr>
          <p:spPr>
            <a:xfrm>
              <a:off x="4068360" y="5839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2" name="Google Shape;26;p3"/>
            <p:cNvSpPr/>
            <p:nvPr/>
          </p:nvSpPr>
          <p:spPr>
            <a:xfrm>
              <a:off x="4272480" y="5839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3" name="Google Shape;27;p3"/>
            <p:cNvSpPr/>
            <p:nvPr/>
          </p:nvSpPr>
          <p:spPr>
            <a:xfrm>
              <a:off x="4476600" y="5839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65" name="Google Shape;346;p21"/>
          <p:cNvGrpSpPr/>
          <p:nvPr/>
        </p:nvGrpSpPr>
        <p:grpSpPr>
          <a:xfrm>
            <a:off x="7267320" y="-374400"/>
            <a:ext cx="2455920" cy="5138280"/>
            <a:chOff x="7267320" y="-374400"/>
            <a:chExt cx="2455920" cy="5138280"/>
          </a:xfrm>
        </p:grpSpPr>
        <p:grpSp>
          <p:nvGrpSpPr>
            <p:cNvPr id="166" name="Google Shape;347;p21"/>
            <p:cNvGrpSpPr/>
            <p:nvPr/>
          </p:nvGrpSpPr>
          <p:grpSpPr>
            <a:xfrm>
              <a:off x="7432920" y="4506480"/>
              <a:ext cx="1309320" cy="257400"/>
              <a:chOff x="7432920" y="4506480"/>
              <a:chExt cx="1309320" cy="257400"/>
            </a:xfrm>
          </p:grpSpPr>
          <p:sp>
            <p:nvSpPr>
              <p:cNvPr id="167" name="Google Shape;348;p21"/>
              <p:cNvSpPr/>
              <p:nvPr/>
            </p:nvSpPr>
            <p:spPr>
              <a:xfrm>
                <a:off x="7852320" y="4506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68" name="Google Shape;349;p21"/>
              <p:cNvSpPr/>
              <p:nvPr/>
            </p:nvSpPr>
            <p:spPr>
              <a:xfrm>
                <a:off x="8056440" y="4506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69" name="Google Shape;350;p21"/>
              <p:cNvSpPr/>
              <p:nvPr/>
            </p:nvSpPr>
            <p:spPr>
              <a:xfrm>
                <a:off x="8260560" y="4506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0" name="Google Shape;351;p21"/>
              <p:cNvSpPr/>
              <p:nvPr/>
            </p:nvSpPr>
            <p:spPr>
              <a:xfrm>
                <a:off x="8464680" y="4506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1" name="Google Shape;352;p21"/>
              <p:cNvSpPr/>
              <p:nvPr/>
            </p:nvSpPr>
            <p:spPr>
              <a:xfrm>
                <a:off x="8668800" y="4506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2" name="Google Shape;353;p21"/>
              <p:cNvSpPr/>
              <p:nvPr/>
            </p:nvSpPr>
            <p:spPr>
              <a:xfrm>
                <a:off x="7432920" y="4690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3" name="Google Shape;354;p21"/>
              <p:cNvSpPr/>
              <p:nvPr/>
            </p:nvSpPr>
            <p:spPr>
              <a:xfrm>
                <a:off x="7637040" y="4690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4" name="Google Shape;355;p21"/>
              <p:cNvSpPr/>
              <p:nvPr/>
            </p:nvSpPr>
            <p:spPr>
              <a:xfrm>
                <a:off x="7841160" y="4690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5" name="Google Shape;356;p21"/>
              <p:cNvSpPr/>
              <p:nvPr/>
            </p:nvSpPr>
            <p:spPr>
              <a:xfrm>
                <a:off x="8045280" y="4690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6" name="Google Shape;357;p21"/>
              <p:cNvSpPr/>
              <p:nvPr/>
            </p:nvSpPr>
            <p:spPr>
              <a:xfrm>
                <a:off x="8249400" y="4690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358;p21"/>
            <p:cNvGrpSpPr/>
            <p:nvPr/>
          </p:nvGrpSpPr>
          <p:grpSpPr>
            <a:xfrm>
              <a:off x="7267320" y="-374400"/>
              <a:ext cx="2455920" cy="1917000"/>
              <a:chOff x="7267320" y="-374400"/>
              <a:chExt cx="2455920" cy="1917000"/>
            </a:xfrm>
          </p:grpSpPr>
          <p:sp>
            <p:nvSpPr>
              <p:cNvPr id="178" name="Google Shape;359;p21"/>
              <p:cNvSpPr/>
              <p:nvPr/>
            </p:nvSpPr>
            <p:spPr>
              <a:xfrm rot="16200000" flipH="1">
                <a:off x="7653240" y="-8280"/>
                <a:ext cx="1554120" cy="1548360"/>
              </a:xfrm>
              <a:prstGeom prst="rtTriangl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9" name="Google Shape;360;p21"/>
              <p:cNvSpPr/>
              <p:nvPr/>
            </p:nvSpPr>
            <p:spPr>
              <a:xfrm rot="2699400" flipH="1">
                <a:off x="8647920" y="634320"/>
                <a:ext cx="1150200" cy="26208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361;p21"/>
              <p:cNvSpPr/>
              <p:nvPr/>
            </p:nvSpPr>
            <p:spPr>
              <a:xfrm>
                <a:off x="7719480" y="14544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1" name="Google Shape;362;p21"/>
              <p:cNvSpPr/>
              <p:nvPr/>
            </p:nvSpPr>
            <p:spPr>
              <a:xfrm rot="2699400" flipH="1">
                <a:off x="7177680" y="-15480"/>
                <a:ext cx="1098360" cy="2016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20000" y="1222920"/>
            <a:ext cx="4275720" cy="173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5397480" y="1055160"/>
            <a:ext cx="3033000" cy="3033000"/>
          </a:xfrm>
          <a:prstGeom prst="rect">
            <a:avLst/>
          </a:prstGeom>
          <a:noFill/>
          <a:ln w="38160">
            <a:solidFill>
              <a:schemeClr val="lt1"/>
            </a:solidFill>
            <a:round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84" name="Google Shape;367;p22"/>
          <p:cNvGrpSpPr/>
          <p:nvPr/>
        </p:nvGrpSpPr>
        <p:grpSpPr>
          <a:xfrm>
            <a:off x="5362560" y="4349160"/>
            <a:ext cx="1309320" cy="257400"/>
            <a:chOff x="5362560" y="4349160"/>
            <a:chExt cx="1309320" cy="257400"/>
          </a:xfrm>
        </p:grpSpPr>
        <p:sp>
          <p:nvSpPr>
            <p:cNvPr id="185" name="Google Shape;368;p22"/>
            <p:cNvSpPr/>
            <p:nvPr/>
          </p:nvSpPr>
          <p:spPr>
            <a:xfrm flipV="1">
              <a:off x="5781960" y="4533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6" name="Google Shape;369;p22"/>
            <p:cNvSpPr/>
            <p:nvPr/>
          </p:nvSpPr>
          <p:spPr>
            <a:xfrm flipV="1">
              <a:off x="5986080" y="4533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7" name="Google Shape;370;p22"/>
            <p:cNvSpPr/>
            <p:nvPr/>
          </p:nvSpPr>
          <p:spPr>
            <a:xfrm flipV="1">
              <a:off x="6190200" y="4533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8" name="Google Shape;371;p22"/>
            <p:cNvSpPr/>
            <p:nvPr/>
          </p:nvSpPr>
          <p:spPr>
            <a:xfrm flipV="1">
              <a:off x="6394320" y="4533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9" name="Google Shape;372;p22"/>
            <p:cNvSpPr/>
            <p:nvPr/>
          </p:nvSpPr>
          <p:spPr>
            <a:xfrm flipV="1">
              <a:off x="6598440" y="4533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0" name="Google Shape;373;p22"/>
            <p:cNvSpPr/>
            <p:nvPr/>
          </p:nvSpPr>
          <p:spPr>
            <a:xfrm flipV="1">
              <a:off x="5362560" y="4349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1" name="Google Shape;374;p22"/>
            <p:cNvSpPr/>
            <p:nvPr/>
          </p:nvSpPr>
          <p:spPr>
            <a:xfrm flipV="1">
              <a:off x="5566680" y="4349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2" name="Google Shape;375;p22"/>
            <p:cNvSpPr/>
            <p:nvPr/>
          </p:nvSpPr>
          <p:spPr>
            <a:xfrm flipV="1">
              <a:off x="5770800" y="4349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3" name="Google Shape;376;p22"/>
            <p:cNvSpPr/>
            <p:nvPr/>
          </p:nvSpPr>
          <p:spPr>
            <a:xfrm flipV="1">
              <a:off x="5974920" y="4349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4" name="Google Shape;377;p22"/>
            <p:cNvSpPr/>
            <p:nvPr/>
          </p:nvSpPr>
          <p:spPr>
            <a:xfrm flipV="1">
              <a:off x="6179040" y="4349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20000" y="1477080"/>
            <a:ext cx="3045600" cy="705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96" name="Google Shape;381;p23"/>
          <p:cNvGrpSpPr/>
          <p:nvPr/>
        </p:nvGrpSpPr>
        <p:grpSpPr>
          <a:xfrm>
            <a:off x="5173200" y="268920"/>
            <a:ext cx="1309320" cy="257400"/>
            <a:chOff x="5173200" y="268920"/>
            <a:chExt cx="1309320" cy="257400"/>
          </a:xfrm>
        </p:grpSpPr>
        <p:sp>
          <p:nvSpPr>
            <p:cNvPr id="197" name="Google Shape;382;p23"/>
            <p:cNvSpPr/>
            <p:nvPr/>
          </p:nvSpPr>
          <p:spPr>
            <a:xfrm flipV="1">
              <a:off x="5592600" y="45288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8" name="Google Shape;383;p23"/>
            <p:cNvSpPr/>
            <p:nvPr/>
          </p:nvSpPr>
          <p:spPr>
            <a:xfrm flipV="1">
              <a:off x="5796720" y="45288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9" name="Google Shape;384;p23"/>
            <p:cNvSpPr/>
            <p:nvPr/>
          </p:nvSpPr>
          <p:spPr>
            <a:xfrm flipV="1">
              <a:off x="6000840" y="45288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385;p23"/>
            <p:cNvSpPr/>
            <p:nvPr/>
          </p:nvSpPr>
          <p:spPr>
            <a:xfrm flipV="1">
              <a:off x="6204960" y="45288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1" name="Google Shape;386;p23"/>
            <p:cNvSpPr/>
            <p:nvPr/>
          </p:nvSpPr>
          <p:spPr>
            <a:xfrm flipV="1">
              <a:off x="6409080" y="45288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2" name="Google Shape;387;p23"/>
            <p:cNvSpPr/>
            <p:nvPr/>
          </p:nvSpPr>
          <p:spPr>
            <a:xfrm flipV="1">
              <a:off x="5173200" y="2689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3" name="Google Shape;388;p23"/>
            <p:cNvSpPr/>
            <p:nvPr/>
          </p:nvSpPr>
          <p:spPr>
            <a:xfrm flipV="1">
              <a:off x="5377320" y="2689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4" name="Google Shape;389;p23"/>
            <p:cNvSpPr/>
            <p:nvPr/>
          </p:nvSpPr>
          <p:spPr>
            <a:xfrm flipV="1">
              <a:off x="5581440" y="2689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5" name="Google Shape;390;p23"/>
            <p:cNvSpPr/>
            <p:nvPr/>
          </p:nvSpPr>
          <p:spPr>
            <a:xfrm flipV="1">
              <a:off x="5785560" y="2689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6" name="Google Shape;391;p23"/>
            <p:cNvSpPr/>
            <p:nvPr/>
          </p:nvSpPr>
          <p:spPr>
            <a:xfrm flipV="1">
              <a:off x="5989680" y="2689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409;p25"/>
          <p:cNvGrpSpPr/>
          <p:nvPr/>
        </p:nvGrpSpPr>
        <p:grpSpPr>
          <a:xfrm>
            <a:off x="7267320" y="-374400"/>
            <a:ext cx="2455920" cy="5138280"/>
            <a:chOff x="7267320" y="-374400"/>
            <a:chExt cx="2455920" cy="5138280"/>
          </a:xfrm>
        </p:grpSpPr>
        <p:grpSp>
          <p:nvGrpSpPr>
            <p:cNvPr id="222" name="Google Shape;410;p25"/>
            <p:cNvGrpSpPr/>
            <p:nvPr/>
          </p:nvGrpSpPr>
          <p:grpSpPr>
            <a:xfrm>
              <a:off x="7432920" y="4506480"/>
              <a:ext cx="1309320" cy="257400"/>
              <a:chOff x="7432920" y="4506480"/>
              <a:chExt cx="1309320" cy="257400"/>
            </a:xfrm>
          </p:grpSpPr>
          <p:sp>
            <p:nvSpPr>
              <p:cNvPr id="223" name="Google Shape;411;p25"/>
              <p:cNvSpPr/>
              <p:nvPr/>
            </p:nvSpPr>
            <p:spPr>
              <a:xfrm>
                <a:off x="7852320" y="4506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4" name="Google Shape;412;p25"/>
              <p:cNvSpPr/>
              <p:nvPr/>
            </p:nvSpPr>
            <p:spPr>
              <a:xfrm>
                <a:off x="8056440" y="4506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5" name="Google Shape;413;p25"/>
              <p:cNvSpPr/>
              <p:nvPr/>
            </p:nvSpPr>
            <p:spPr>
              <a:xfrm>
                <a:off x="8260560" y="4506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6" name="Google Shape;414;p25"/>
              <p:cNvSpPr/>
              <p:nvPr/>
            </p:nvSpPr>
            <p:spPr>
              <a:xfrm>
                <a:off x="8464680" y="4506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7" name="Google Shape;415;p25"/>
              <p:cNvSpPr/>
              <p:nvPr/>
            </p:nvSpPr>
            <p:spPr>
              <a:xfrm>
                <a:off x="8668800" y="4506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8" name="Google Shape;416;p25"/>
              <p:cNvSpPr/>
              <p:nvPr/>
            </p:nvSpPr>
            <p:spPr>
              <a:xfrm>
                <a:off x="7432920" y="4690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9" name="Google Shape;417;p25"/>
              <p:cNvSpPr/>
              <p:nvPr/>
            </p:nvSpPr>
            <p:spPr>
              <a:xfrm>
                <a:off x="7637040" y="4690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0" name="Google Shape;418;p25"/>
              <p:cNvSpPr/>
              <p:nvPr/>
            </p:nvSpPr>
            <p:spPr>
              <a:xfrm>
                <a:off x="7841160" y="4690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1" name="Google Shape;419;p25"/>
              <p:cNvSpPr/>
              <p:nvPr/>
            </p:nvSpPr>
            <p:spPr>
              <a:xfrm>
                <a:off x="8045280" y="4690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2" name="Google Shape;420;p25"/>
              <p:cNvSpPr/>
              <p:nvPr/>
            </p:nvSpPr>
            <p:spPr>
              <a:xfrm>
                <a:off x="8249400" y="4690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21;p25"/>
            <p:cNvGrpSpPr/>
            <p:nvPr/>
          </p:nvGrpSpPr>
          <p:grpSpPr>
            <a:xfrm>
              <a:off x="7267320" y="-374400"/>
              <a:ext cx="2455920" cy="1917000"/>
              <a:chOff x="7267320" y="-374400"/>
              <a:chExt cx="2455920" cy="1917000"/>
            </a:xfrm>
          </p:grpSpPr>
          <p:sp>
            <p:nvSpPr>
              <p:cNvPr id="234" name="Google Shape;422;p25"/>
              <p:cNvSpPr/>
              <p:nvPr/>
            </p:nvSpPr>
            <p:spPr>
              <a:xfrm rot="16200000" flipH="1">
                <a:off x="7653240" y="-8280"/>
                <a:ext cx="1554120" cy="1548360"/>
              </a:xfrm>
              <a:prstGeom prst="rtTriangl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5" name="Google Shape;423;p25"/>
              <p:cNvSpPr/>
              <p:nvPr/>
            </p:nvSpPr>
            <p:spPr>
              <a:xfrm rot="2699400" flipH="1">
                <a:off x="8647920" y="634320"/>
                <a:ext cx="1150200" cy="26208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6" name="Google Shape;424;p25"/>
              <p:cNvSpPr/>
              <p:nvPr/>
            </p:nvSpPr>
            <p:spPr>
              <a:xfrm>
                <a:off x="7719480" y="14544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7" name="Google Shape;425;p25"/>
              <p:cNvSpPr/>
              <p:nvPr/>
            </p:nvSpPr>
            <p:spPr>
              <a:xfrm rot="2699400" flipH="1">
                <a:off x="7177680" y="-15480"/>
                <a:ext cx="1098360" cy="2016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427;p26"/>
          <p:cNvGrpSpPr/>
          <p:nvPr/>
        </p:nvGrpSpPr>
        <p:grpSpPr>
          <a:xfrm>
            <a:off x="7267320" y="387360"/>
            <a:ext cx="2455920" cy="5138280"/>
            <a:chOff x="7267320" y="387360"/>
            <a:chExt cx="2455920" cy="5138280"/>
          </a:xfrm>
        </p:grpSpPr>
        <p:grpSp>
          <p:nvGrpSpPr>
            <p:cNvPr id="239" name="Google Shape;428;p26"/>
            <p:cNvGrpSpPr/>
            <p:nvPr/>
          </p:nvGrpSpPr>
          <p:grpSpPr>
            <a:xfrm>
              <a:off x="7432920" y="387360"/>
              <a:ext cx="1309320" cy="257400"/>
              <a:chOff x="7432920" y="387360"/>
              <a:chExt cx="1309320" cy="257400"/>
            </a:xfrm>
          </p:grpSpPr>
          <p:sp>
            <p:nvSpPr>
              <p:cNvPr id="240" name="Google Shape;429;p26"/>
              <p:cNvSpPr/>
              <p:nvPr/>
            </p:nvSpPr>
            <p:spPr>
              <a:xfrm flipV="1">
                <a:off x="785232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1" name="Google Shape;430;p26"/>
              <p:cNvSpPr/>
              <p:nvPr/>
            </p:nvSpPr>
            <p:spPr>
              <a:xfrm flipV="1">
                <a:off x="805644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2" name="Google Shape;431;p26"/>
              <p:cNvSpPr/>
              <p:nvPr/>
            </p:nvSpPr>
            <p:spPr>
              <a:xfrm flipV="1">
                <a:off x="826056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3" name="Google Shape;432;p26"/>
              <p:cNvSpPr/>
              <p:nvPr/>
            </p:nvSpPr>
            <p:spPr>
              <a:xfrm flipV="1">
                <a:off x="846468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4" name="Google Shape;433;p26"/>
              <p:cNvSpPr/>
              <p:nvPr/>
            </p:nvSpPr>
            <p:spPr>
              <a:xfrm flipV="1">
                <a:off x="866880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5" name="Google Shape;434;p26"/>
              <p:cNvSpPr/>
              <p:nvPr/>
            </p:nvSpPr>
            <p:spPr>
              <a:xfrm flipV="1">
                <a:off x="743292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6" name="Google Shape;435;p26"/>
              <p:cNvSpPr/>
              <p:nvPr/>
            </p:nvSpPr>
            <p:spPr>
              <a:xfrm flipV="1">
                <a:off x="763704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7" name="Google Shape;436;p26"/>
              <p:cNvSpPr/>
              <p:nvPr/>
            </p:nvSpPr>
            <p:spPr>
              <a:xfrm flipV="1">
                <a:off x="784116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8" name="Google Shape;437;p26"/>
              <p:cNvSpPr/>
              <p:nvPr/>
            </p:nvSpPr>
            <p:spPr>
              <a:xfrm flipV="1">
                <a:off x="804528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9" name="Google Shape;438;p26"/>
              <p:cNvSpPr/>
              <p:nvPr/>
            </p:nvSpPr>
            <p:spPr>
              <a:xfrm flipV="1">
                <a:off x="824940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250" name="Google Shape;439;p26"/>
            <p:cNvGrpSpPr/>
            <p:nvPr/>
          </p:nvGrpSpPr>
          <p:grpSpPr>
            <a:xfrm>
              <a:off x="7267320" y="3608280"/>
              <a:ext cx="2455920" cy="1917360"/>
              <a:chOff x="7267320" y="3608280"/>
              <a:chExt cx="2455920" cy="1917360"/>
            </a:xfrm>
          </p:grpSpPr>
          <p:sp>
            <p:nvSpPr>
              <p:cNvPr id="251" name="Google Shape;440;p26"/>
              <p:cNvSpPr/>
              <p:nvPr/>
            </p:nvSpPr>
            <p:spPr>
              <a:xfrm rot="5400000" flipH="1" flipV="1">
                <a:off x="7653240" y="3610800"/>
                <a:ext cx="1554120" cy="1548360"/>
              </a:xfrm>
              <a:prstGeom prst="rtTriangl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2" name="Google Shape;441;p26"/>
              <p:cNvSpPr/>
              <p:nvPr/>
            </p:nvSpPr>
            <p:spPr>
              <a:xfrm rot="18900600" flipH="1" flipV="1">
                <a:off x="8648640" y="4254840"/>
                <a:ext cx="1150200" cy="26208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442;p26"/>
              <p:cNvSpPr/>
              <p:nvPr/>
            </p:nvSpPr>
            <p:spPr>
              <a:xfrm flipV="1">
                <a:off x="7719480" y="369612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443;p26"/>
              <p:cNvSpPr/>
              <p:nvPr/>
            </p:nvSpPr>
            <p:spPr>
              <a:xfrm rot="18900600" flipH="1" flipV="1">
                <a:off x="7177680" y="4964760"/>
                <a:ext cx="1098360" cy="2016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20000" y="1278000"/>
            <a:ext cx="4801680" cy="2741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57" name="Google Shape;31;p4"/>
          <p:cNvGrpSpPr/>
          <p:nvPr/>
        </p:nvGrpSpPr>
        <p:grpSpPr>
          <a:xfrm>
            <a:off x="6674040" y="-721440"/>
            <a:ext cx="2962440" cy="5493600"/>
            <a:chOff x="6674040" y="-721440"/>
            <a:chExt cx="2962440" cy="5493600"/>
          </a:xfrm>
        </p:grpSpPr>
        <p:grpSp>
          <p:nvGrpSpPr>
            <p:cNvPr id="258" name="Google Shape;32;p4"/>
            <p:cNvGrpSpPr/>
            <p:nvPr/>
          </p:nvGrpSpPr>
          <p:grpSpPr>
            <a:xfrm>
              <a:off x="7656480" y="-721440"/>
              <a:ext cx="1980000" cy="2320200"/>
              <a:chOff x="7656480" y="-721440"/>
              <a:chExt cx="1980000" cy="2320200"/>
            </a:xfrm>
          </p:grpSpPr>
          <p:sp>
            <p:nvSpPr>
              <p:cNvPr id="259" name="Google Shape;33;p4"/>
              <p:cNvSpPr/>
              <p:nvPr/>
            </p:nvSpPr>
            <p:spPr>
              <a:xfrm rot="16200000" flipH="1">
                <a:off x="7653240" y="-57960"/>
                <a:ext cx="1554120" cy="1548360"/>
              </a:xfrm>
              <a:prstGeom prst="rtTriangl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grpSp>
            <p:nvGrpSpPr>
              <p:cNvPr id="260" name="Google Shape;34;p4"/>
              <p:cNvGrpSpPr/>
              <p:nvPr/>
            </p:nvGrpSpPr>
            <p:grpSpPr>
              <a:xfrm>
                <a:off x="7776000" y="-721440"/>
                <a:ext cx="1860480" cy="2320200"/>
                <a:chOff x="7776000" y="-721440"/>
                <a:chExt cx="1860480" cy="2320200"/>
              </a:xfrm>
            </p:grpSpPr>
            <p:sp>
              <p:nvSpPr>
                <p:cNvPr id="261" name="Google Shape;35;p4"/>
                <p:cNvSpPr/>
                <p:nvPr/>
              </p:nvSpPr>
              <p:spPr>
                <a:xfrm rot="2699400" flipH="1">
                  <a:off x="8561160" y="907920"/>
                  <a:ext cx="1150200" cy="2620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2" name="Google Shape;36;p4"/>
                <p:cNvSpPr/>
                <p:nvPr/>
              </p:nvSpPr>
              <p:spPr>
                <a:xfrm>
                  <a:off x="7776000" y="289440"/>
                  <a:ext cx="1309320" cy="1309320"/>
                </a:xfrm>
                <a:prstGeom prst="ellipse">
                  <a:avLst/>
                </a:prstGeom>
                <a:noFill/>
                <a:ln w="9525">
                  <a:solidFill>
                    <a:srgbClr val="F8F8F8"/>
                  </a:solidFill>
                  <a:prstDash val="lgDash"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3" name="Google Shape;37;p4"/>
                <p:cNvSpPr/>
                <p:nvPr/>
              </p:nvSpPr>
              <p:spPr>
                <a:xfrm rot="2699400" flipH="1">
                  <a:off x="7753680" y="-362520"/>
                  <a:ext cx="1098360" cy="201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280" bIns="7128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sp>
            <p:nvSpPr>
              <p:cNvPr id="264" name="Google Shape;38;p4"/>
              <p:cNvSpPr/>
              <p:nvPr/>
            </p:nvSpPr>
            <p:spPr>
              <a:xfrm rot="2700000">
                <a:off x="7588800" y="-171720"/>
                <a:ext cx="770040" cy="12744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360" bIns="45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5" name="Google Shape;39;p4"/>
            <p:cNvGrpSpPr/>
            <p:nvPr/>
          </p:nvGrpSpPr>
          <p:grpSpPr>
            <a:xfrm>
              <a:off x="6674040" y="4514760"/>
              <a:ext cx="1309320" cy="257400"/>
              <a:chOff x="6674040" y="4514760"/>
              <a:chExt cx="1309320" cy="257400"/>
            </a:xfrm>
          </p:grpSpPr>
          <p:sp>
            <p:nvSpPr>
              <p:cNvPr id="266" name="Google Shape;40;p4"/>
              <p:cNvSpPr/>
              <p:nvPr/>
            </p:nvSpPr>
            <p:spPr>
              <a:xfrm>
                <a:off x="7093440" y="45147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7" name="Google Shape;41;p4"/>
              <p:cNvSpPr/>
              <p:nvPr/>
            </p:nvSpPr>
            <p:spPr>
              <a:xfrm>
                <a:off x="7297560" y="45147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8" name="Google Shape;42;p4"/>
              <p:cNvSpPr/>
              <p:nvPr/>
            </p:nvSpPr>
            <p:spPr>
              <a:xfrm>
                <a:off x="7501680" y="45147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9" name="Google Shape;43;p4"/>
              <p:cNvSpPr/>
              <p:nvPr/>
            </p:nvSpPr>
            <p:spPr>
              <a:xfrm>
                <a:off x="7705800" y="45147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0" name="Google Shape;44;p4"/>
              <p:cNvSpPr/>
              <p:nvPr/>
            </p:nvSpPr>
            <p:spPr>
              <a:xfrm>
                <a:off x="7909920" y="45147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1" name="Google Shape;45;p4"/>
              <p:cNvSpPr/>
              <p:nvPr/>
            </p:nvSpPr>
            <p:spPr>
              <a:xfrm>
                <a:off x="6674040" y="46987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2" name="Google Shape;46;p4"/>
              <p:cNvSpPr/>
              <p:nvPr/>
            </p:nvSpPr>
            <p:spPr>
              <a:xfrm>
                <a:off x="6878160" y="46987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3" name="Google Shape;47;p4"/>
              <p:cNvSpPr/>
              <p:nvPr/>
            </p:nvSpPr>
            <p:spPr>
              <a:xfrm>
                <a:off x="7082280" y="46987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4" name="Google Shape;48;p4"/>
              <p:cNvSpPr/>
              <p:nvPr/>
            </p:nvSpPr>
            <p:spPr>
              <a:xfrm>
                <a:off x="7286400" y="46987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75" name="Google Shape;49;p4"/>
              <p:cNvSpPr/>
              <p:nvPr/>
            </p:nvSpPr>
            <p:spPr>
              <a:xfrm>
                <a:off x="7490520" y="46987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79" name="Google Shape;56;p5"/>
          <p:cNvGrpSpPr/>
          <p:nvPr/>
        </p:nvGrpSpPr>
        <p:grpSpPr>
          <a:xfrm>
            <a:off x="7656480" y="-721440"/>
            <a:ext cx="1980000" cy="2320200"/>
            <a:chOff x="7656480" y="-721440"/>
            <a:chExt cx="1980000" cy="2320200"/>
          </a:xfrm>
        </p:grpSpPr>
        <p:sp>
          <p:nvSpPr>
            <p:cNvPr id="280" name="Google Shape;57;p5"/>
            <p:cNvSpPr/>
            <p:nvPr/>
          </p:nvSpPr>
          <p:spPr>
            <a:xfrm rot="16200000" flipH="1">
              <a:off x="7653240" y="-57960"/>
              <a:ext cx="1554120" cy="1548360"/>
            </a:xfrm>
            <a:prstGeom prst="rtTriangl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81" name="Google Shape;58;p5"/>
            <p:cNvGrpSpPr/>
            <p:nvPr/>
          </p:nvGrpSpPr>
          <p:grpSpPr>
            <a:xfrm>
              <a:off x="7776000" y="-721440"/>
              <a:ext cx="1860480" cy="2320200"/>
              <a:chOff x="7776000" y="-721440"/>
              <a:chExt cx="1860480" cy="2320200"/>
            </a:xfrm>
          </p:grpSpPr>
          <p:sp>
            <p:nvSpPr>
              <p:cNvPr id="282" name="Google Shape;59;p5"/>
              <p:cNvSpPr/>
              <p:nvPr/>
            </p:nvSpPr>
            <p:spPr>
              <a:xfrm rot="2699400" flipH="1">
                <a:off x="8561160" y="907920"/>
                <a:ext cx="1150200" cy="26208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60;p5"/>
              <p:cNvSpPr/>
              <p:nvPr/>
            </p:nvSpPr>
            <p:spPr>
              <a:xfrm>
                <a:off x="7776000" y="28944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4" name="Google Shape;61;p5"/>
              <p:cNvSpPr/>
              <p:nvPr/>
            </p:nvSpPr>
            <p:spPr>
              <a:xfrm rot="2699400" flipH="1">
                <a:off x="7753680" y="-362520"/>
                <a:ext cx="1098360" cy="2016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85" name="Google Shape;62;p5"/>
            <p:cNvSpPr/>
            <p:nvPr/>
          </p:nvSpPr>
          <p:spPr>
            <a:xfrm rot="2700000">
              <a:off x="7588800" y="-171720"/>
              <a:ext cx="770040" cy="12744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360" bIns="45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440000"/>
            <a:ext cx="4032720" cy="10803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chivo Black"/>
                <a:ea typeface="Archivo Black"/>
              </a:rPr>
              <a:t>xx%</a:t>
            </a:r>
            <a:endParaRPr lang="fr-FR" sz="5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97480" y="1055160"/>
            <a:ext cx="3033000" cy="3033000"/>
          </a:xfrm>
          <a:prstGeom prst="rect">
            <a:avLst/>
          </a:prstGeom>
          <a:noFill/>
          <a:ln w="38160">
            <a:solidFill>
              <a:schemeClr val="lt1"/>
            </a:solidFill>
            <a:round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6" name="Google Shape;146;p11"/>
          <p:cNvGrpSpPr/>
          <p:nvPr/>
        </p:nvGrpSpPr>
        <p:grpSpPr>
          <a:xfrm>
            <a:off x="3333960" y="4349160"/>
            <a:ext cx="1309320" cy="257400"/>
            <a:chOff x="3333960" y="4349160"/>
            <a:chExt cx="1309320" cy="257400"/>
          </a:xfrm>
        </p:grpSpPr>
        <p:sp>
          <p:nvSpPr>
            <p:cNvPr id="7" name="Google Shape;147;p11"/>
            <p:cNvSpPr/>
            <p:nvPr/>
          </p:nvSpPr>
          <p:spPr>
            <a:xfrm flipV="1">
              <a:off x="3753360" y="4533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" name="Google Shape;148;p11"/>
            <p:cNvSpPr/>
            <p:nvPr/>
          </p:nvSpPr>
          <p:spPr>
            <a:xfrm flipV="1">
              <a:off x="3957480" y="4533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" name="Google Shape;149;p11"/>
            <p:cNvSpPr/>
            <p:nvPr/>
          </p:nvSpPr>
          <p:spPr>
            <a:xfrm flipV="1">
              <a:off x="4161600" y="4533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" name="Google Shape;150;p11"/>
            <p:cNvSpPr/>
            <p:nvPr/>
          </p:nvSpPr>
          <p:spPr>
            <a:xfrm flipV="1">
              <a:off x="4365720" y="4533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" name="Google Shape;151;p11"/>
            <p:cNvSpPr/>
            <p:nvPr/>
          </p:nvSpPr>
          <p:spPr>
            <a:xfrm flipV="1">
              <a:off x="4569840" y="4533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" name="Google Shape;152;p11"/>
            <p:cNvSpPr/>
            <p:nvPr/>
          </p:nvSpPr>
          <p:spPr>
            <a:xfrm flipV="1">
              <a:off x="3333960" y="4349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" name="Google Shape;153;p11"/>
            <p:cNvSpPr/>
            <p:nvPr/>
          </p:nvSpPr>
          <p:spPr>
            <a:xfrm flipV="1">
              <a:off x="3538080" y="4349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4" name="Google Shape;154;p11"/>
            <p:cNvSpPr/>
            <p:nvPr/>
          </p:nvSpPr>
          <p:spPr>
            <a:xfrm flipV="1">
              <a:off x="3742200" y="4349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" name="Google Shape;155;p11"/>
            <p:cNvSpPr/>
            <p:nvPr/>
          </p:nvSpPr>
          <p:spPr>
            <a:xfrm flipV="1">
              <a:off x="3946320" y="4349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" name="Google Shape;156;p11"/>
            <p:cNvSpPr/>
            <p:nvPr/>
          </p:nvSpPr>
          <p:spPr>
            <a:xfrm flipV="1">
              <a:off x="4150440" y="4349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90" name="Google Shape;65;p6"/>
          <p:cNvGrpSpPr/>
          <p:nvPr/>
        </p:nvGrpSpPr>
        <p:grpSpPr>
          <a:xfrm>
            <a:off x="7267320" y="387360"/>
            <a:ext cx="2455920" cy="5138280"/>
            <a:chOff x="7267320" y="387360"/>
            <a:chExt cx="2455920" cy="5138280"/>
          </a:xfrm>
        </p:grpSpPr>
        <p:grpSp>
          <p:nvGrpSpPr>
            <p:cNvPr id="291" name="Google Shape;66;p6"/>
            <p:cNvGrpSpPr/>
            <p:nvPr/>
          </p:nvGrpSpPr>
          <p:grpSpPr>
            <a:xfrm>
              <a:off x="7432920" y="387360"/>
              <a:ext cx="1309320" cy="257400"/>
              <a:chOff x="7432920" y="387360"/>
              <a:chExt cx="1309320" cy="257400"/>
            </a:xfrm>
          </p:grpSpPr>
          <p:sp>
            <p:nvSpPr>
              <p:cNvPr id="292" name="Google Shape;67;p6"/>
              <p:cNvSpPr/>
              <p:nvPr/>
            </p:nvSpPr>
            <p:spPr>
              <a:xfrm flipV="1">
                <a:off x="785232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3" name="Google Shape;68;p6"/>
              <p:cNvSpPr/>
              <p:nvPr/>
            </p:nvSpPr>
            <p:spPr>
              <a:xfrm flipV="1">
                <a:off x="805644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4" name="Google Shape;69;p6"/>
              <p:cNvSpPr/>
              <p:nvPr/>
            </p:nvSpPr>
            <p:spPr>
              <a:xfrm flipV="1">
                <a:off x="826056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5" name="Google Shape;70;p6"/>
              <p:cNvSpPr/>
              <p:nvPr/>
            </p:nvSpPr>
            <p:spPr>
              <a:xfrm flipV="1">
                <a:off x="846468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6" name="Google Shape;71;p6"/>
              <p:cNvSpPr/>
              <p:nvPr/>
            </p:nvSpPr>
            <p:spPr>
              <a:xfrm flipV="1">
                <a:off x="866880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7" name="Google Shape;72;p6"/>
              <p:cNvSpPr/>
              <p:nvPr/>
            </p:nvSpPr>
            <p:spPr>
              <a:xfrm flipV="1">
                <a:off x="743292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8" name="Google Shape;73;p6"/>
              <p:cNvSpPr/>
              <p:nvPr/>
            </p:nvSpPr>
            <p:spPr>
              <a:xfrm flipV="1">
                <a:off x="763704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9" name="Google Shape;74;p6"/>
              <p:cNvSpPr/>
              <p:nvPr/>
            </p:nvSpPr>
            <p:spPr>
              <a:xfrm flipV="1">
                <a:off x="784116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0" name="Google Shape;75;p6"/>
              <p:cNvSpPr/>
              <p:nvPr/>
            </p:nvSpPr>
            <p:spPr>
              <a:xfrm flipV="1">
                <a:off x="804528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1" name="Google Shape;76;p6"/>
              <p:cNvSpPr/>
              <p:nvPr/>
            </p:nvSpPr>
            <p:spPr>
              <a:xfrm flipV="1">
                <a:off x="824940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02" name="Google Shape;77;p6"/>
            <p:cNvGrpSpPr/>
            <p:nvPr/>
          </p:nvGrpSpPr>
          <p:grpSpPr>
            <a:xfrm>
              <a:off x="7267320" y="3608280"/>
              <a:ext cx="2455920" cy="1917360"/>
              <a:chOff x="7267320" y="3608280"/>
              <a:chExt cx="2455920" cy="1917360"/>
            </a:xfrm>
          </p:grpSpPr>
          <p:sp>
            <p:nvSpPr>
              <p:cNvPr id="303" name="Google Shape;78;p6"/>
              <p:cNvSpPr/>
              <p:nvPr/>
            </p:nvSpPr>
            <p:spPr>
              <a:xfrm rot="5400000" flipH="1" flipV="1">
                <a:off x="7653240" y="3610800"/>
                <a:ext cx="1554120" cy="1548360"/>
              </a:xfrm>
              <a:prstGeom prst="rtTriangl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4" name="Google Shape;79;p6"/>
              <p:cNvSpPr/>
              <p:nvPr/>
            </p:nvSpPr>
            <p:spPr>
              <a:xfrm rot="18900600" flipH="1" flipV="1">
                <a:off x="8648640" y="4254840"/>
                <a:ext cx="1150200" cy="26208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5" name="Google Shape;80;p6"/>
              <p:cNvSpPr/>
              <p:nvPr/>
            </p:nvSpPr>
            <p:spPr>
              <a:xfrm flipV="1">
                <a:off x="7719480" y="369612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6" name="Google Shape;81;p6"/>
              <p:cNvSpPr/>
              <p:nvPr/>
            </p:nvSpPr>
            <p:spPr>
              <a:xfrm rot="18900600" flipH="1" flipV="1">
                <a:off x="7177680" y="4964760"/>
                <a:ext cx="1098360" cy="2016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09" name="Google Shape;86;p7"/>
          <p:cNvGrpSpPr/>
          <p:nvPr/>
        </p:nvGrpSpPr>
        <p:grpSpPr>
          <a:xfrm>
            <a:off x="2212560" y="2617920"/>
            <a:ext cx="7421760" cy="2775960"/>
            <a:chOff x="2212560" y="2617920"/>
            <a:chExt cx="7421760" cy="2775960"/>
          </a:xfrm>
        </p:grpSpPr>
        <p:grpSp>
          <p:nvGrpSpPr>
            <p:cNvPr id="310" name="Google Shape;87;p7"/>
            <p:cNvGrpSpPr/>
            <p:nvPr/>
          </p:nvGrpSpPr>
          <p:grpSpPr>
            <a:xfrm>
              <a:off x="2212560" y="4514760"/>
              <a:ext cx="1309320" cy="257400"/>
              <a:chOff x="2212560" y="4514760"/>
              <a:chExt cx="1309320" cy="257400"/>
            </a:xfrm>
          </p:grpSpPr>
          <p:sp>
            <p:nvSpPr>
              <p:cNvPr id="311" name="Google Shape;88;p7"/>
              <p:cNvSpPr/>
              <p:nvPr/>
            </p:nvSpPr>
            <p:spPr>
              <a:xfrm>
                <a:off x="2631960" y="45147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2" name="Google Shape;89;p7"/>
              <p:cNvSpPr/>
              <p:nvPr/>
            </p:nvSpPr>
            <p:spPr>
              <a:xfrm>
                <a:off x="2836080" y="45147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3" name="Google Shape;90;p7"/>
              <p:cNvSpPr/>
              <p:nvPr/>
            </p:nvSpPr>
            <p:spPr>
              <a:xfrm>
                <a:off x="3040200" y="45147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91;p7"/>
              <p:cNvSpPr/>
              <p:nvPr/>
            </p:nvSpPr>
            <p:spPr>
              <a:xfrm>
                <a:off x="3244320" y="45147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5" name="Google Shape;92;p7"/>
              <p:cNvSpPr/>
              <p:nvPr/>
            </p:nvSpPr>
            <p:spPr>
              <a:xfrm>
                <a:off x="3448440" y="45147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6" name="Google Shape;93;p7"/>
              <p:cNvSpPr/>
              <p:nvPr/>
            </p:nvSpPr>
            <p:spPr>
              <a:xfrm>
                <a:off x="2212560" y="46987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7" name="Google Shape;94;p7"/>
              <p:cNvSpPr/>
              <p:nvPr/>
            </p:nvSpPr>
            <p:spPr>
              <a:xfrm>
                <a:off x="2416680" y="46987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8" name="Google Shape;95;p7"/>
              <p:cNvSpPr/>
              <p:nvPr/>
            </p:nvSpPr>
            <p:spPr>
              <a:xfrm>
                <a:off x="2620800" y="46987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9" name="Google Shape;96;p7"/>
              <p:cNvSpPr/>
              <p:nvPr/>
            </p:nvSpPr>
            <p:spPr>
              <a:xfrm>
                <a:off x="2824920" y="46987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0" name="Google Shape;97;p7"/>
              <p:cNvSpPr/>
              <p:nvPr/>
            </p:nvSpPr>
            <p:spPr>
              <a:xfrm>
                <a:off x="3029040" y="46987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21" name="Google Shape;98;p7"/>
            <p:cNvGrpSpPr/>
            <p:nvPr/>
          </p:nvGrpSpPr>
          <p:grpSpPr>
            <a:xfrm>
              <a:off x="6687000" y="2617920"/>
              <a:ext cx="2947320" cy="2775960"/>
              <a:chOff x="6687000" y="2617920"/>
              <a:chExt cx="2947320" cy="2775960"/>
            </a:xfrm>
          </p:grpSpPr>
          <p:sp>
            <p:nvSpPr>
              <p:cNvPr id="322" name="Google Shape;99;p7"/>
              <p:cNvSpPr/>
              <p:nvPr/>
            </p:nvSpPr>
            <p:spPr>
              <a:xfrm flipH="1">
                <a:off x="6687000" y="2703600"/>
                <a:ext cx="2456640" cy="2446920"/>
              </a:xfrm>
              <a:prstGeom prst="rtTriangl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3" name="Google Shape;100;p7"/>
              <p:cNvSpPr/>
              <p:nvPr/>
            </p:nvSpPr>
            <p:spPr>
              <a:xfrm rot="18900600">
                <a:off x="7946640" y="3849480"/>
                <a:ext cx="1779480" cy="47736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101;p7"/>
              <p:cNvSpPr/>
              <p:nvPr/>
            </p:nvSpPr>
            <p:spPr>
              <a:xfrm rot="18900000">
                <a:off x="6856920" y="4943880"/>
                <a:ext cx="995760" cy="11448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0680" bIns="406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5" name="Google Shape;102;p7"/>
              <p:cNvSpPr/>
              <p:nvPr/>
            </p:nvSpPr>
            <p:spPr>
              <a:xfrm>
                <a:off x="6962400" y="355392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6" name="Google Shape;103;p7"/>
              <p:cNvSpPr/>
              <p:nvPr/>
            </p:nvSpPr>
            <p:spPr>
              <a:xfrm rot="18900600">
                <a:off x="7651080" y="3199320"/>
                <a:ext cx="1779480" cy="32616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713160" y="1488240"/>
            <a:ext cx="4683960" cy="21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5397480" y="1055160"/>
            <a:ext cx="3033000" cy="3033000"/>
          </a:xfrm>
          <a:prstGeom prst="rect">
            <a:avLst/>
          </a:prstGeom>
          <a:noFill/>
          <a:ln w="38160">
            <a:solidFill>
              <a:schemeClr val="lt1"/>
            </a:solidFill>
            <a:round/>
          </a:ln>
        </p:spPr>
        <p:txBody>
          <a:bodyPr lIns="90000" tIns="45000" rIns="90000" bIns="45000" anchor="t">
            <a:normAutofit fontScale="50000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329" name="Google Shape;107;p8"/>
          <p:cNvGrpSpPr/>
          <p:nvPr/>
        </p:nvGrpSpPr>
        <p:grpSpPr>
          <a:xfrm>
            <a:off x="2669760" y="539640"/>
            <a:ext cx="1309320" cy="257400"/>
            <a:chOff x="2669760" y="539640"/>
            <a:chExt cx="1309320" cy="257400"/>
          </a:xfrm>
        </p:grpSpPr>
        <p:sp>
          <p:nvSpPr>
            <p:cNvPr id="330" name="Google Shape;108;p8"/>
            <p:cNvSpPr/>
            <p:nvPr/>
          </p:nvSpPr>
          <p:spPr>
            <a:xfrm>
              <a:off x="3089160" y="53964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1" name="Google Shape;109;p8"/>
            <p:cNvSpPr/>
            <p:nvPr/>
          </p:nvSpPr>
          <p:spPr>
            <a:xfrm>
              <a:off x="3293280" y="53964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2" name="Google Shape;110;p8"/>
            <p:cNvSpPr/>
            <p:nvPr/>
          </p:nvSpPr>
          <p:spPr>
            <a:xfrm>
              <a:off x="3497400" y="53964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3" name="Google Shape;111;p8"/>
            <p:cNvSpPr/>
            <p:nvPr/>
          </p:nvSpPr>
          <p:spPr>
            <a:xfrm>
              <a:off x="3701520" y="53964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4" name="Google Shape;112;p8"/>
            <p:cNvSpPr/>
            <p:nvPr/>
          </p:nvSpPr>
          <p:spPr>
            <a:xfrm>
              <a:off x="3905640" y="53964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5" name="Google Shape;113;p8"/>
            <p:cNvSpPr/>
            <p:nvPr/>
          </p:nvSpPr>
          <p:spPr>
            <a:xfrm>
              <a:off x="2669760" y="72360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6" name="Google Shape;114;p8"/>
            <p:cNvSpPr/>
            <p:nvPr/>
          </p:nvSpPr>
          <p:spPr>
            <a:xfrm>
              <a:off x="2873880" y="72360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7" name="Google Shape;115;p8"/>
            <p:cNvSpPr/>
            <p:nvPr/>
          </p:nvSpPr>
          <p:spPr>
            <a:xfrm>
              <a:off x="3078000" y="72360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8" name="Google Shape;116;p8"/>
            <p:cNvSpPr/>
            <p:nvPr/>
          </p:nvSpPr>
          <p:spPr>
            <a:xfrm>
              <a:off x="3282120" y="72360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9" name="Google Shape;117;p8"/>
            <p:cNvSpPr/>
            <p:nvPr/>
          </p:nvSpPr>
          <p:spPr>
            <a:xfrm>
              <a:off x="3486240" y="72360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13160" y="1013400"/>
            <a:ext cx="6993720" cy="814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41" name="Google Shape;121;p9"/>
          <p:cNvGrpSpPr/>
          <p:nvPr/>
        </p:nvGrpSpPr>
        <p:grpSpPr>
          <a:xfrm>
            <a:off x="6687360" y="-258840"/>
            <a:ext cx="2947320" cy="5031720"/>
            <a:chOff x="6687360" y="-258840"/>
            <a:chExt cx="2947320" cy="5031720"/>
          </a:xfrm>
        </p:grpSpPr>
        <p:grpSp>
          <p:nvGrpSpPr>
            <p:cNvPr id="342" name="Google Shape;122;p9"/>
            <p:cNvGrpSpPr/>
            <p:nvPr/>
          </p:nvGrpSpPr>
          <p:grpSpPr>
            <a:xfrm>
              <a:off x="7260480" y="4515480"/>
              <a:ext cx="1309680" cy="257400"/>
              <a:chOff x="7260480" y="4515480"/>
              <a:chExt cx="1309680" cy="257400"/>
            </a:xfrm>
          </p:grpSpPr>
          <p:sp>
            <p:nvSpPr>
              <p:cNvPr id="343" name="Google Shape;123;p9"/>
              <p:cNvSpPr/>
              <p:nvPr/>
            </p:nvSpPr>
            <p:spPr>
              <a:xfrm flipV="1">
                <a:off x="7680240" y="4699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44" name="Google Shape;124;p9"/>
              <p:cNvSpPr/>
              <p:nvPr/>
            </p:nvSpPr>
            <p:spPr>
              <a:xfrm flipV="1">
                <a:off x="7884360" y="4699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45" name="Google Shape;125;p9"/>
              <p:cNvSpPr/>
              <p:nvPr/>
            </p:nvSpPr>
            <p:spPr>
              <a:xfrm flipV="1">
                <a:off x="8088480" y="4699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46" name="Google Shape;126;p9"/>
              <p:cNvSpPr/>
              <p:nvPr/>
            </p:nvSpPr>
            <p:spPr>
              <a:xfrm flipV="1">
                <a:off x="8292600" y="4699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47" name="Google Shape;127;p9"/>
              <p:cNvSpPr/>
              <p:nvPr/>
            </p:nvSpPr>
            <p:spPr>
              <a:xfrm flipV="1">
                <a:off x="8496720" y="469944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48" name="Google Shape;128;p9"/>
              <p:cNvSpPr/>
              <p:nvPr/>
            </p:nvSpPr>
            <p:spPr>
              <a:xfrm flipV="1">
                <a:off x="7260480" y="4515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49" name="Google Shape;129;p9"/>
              <p:cNvSpPr/>
              <p:nvPr/>
            </p:nvSpPr>
            <p:spPr>
              <a:xfrm flipV="1">
                <a:off x="7464600" y="4515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50" name="Google Shape;130;p9"/>
              <p:cNvSpPr/>
              <p:nvPr/>
            </p:nvSpPr>
            <p:spPr>
              <a:xfrm flipV="1">
                <a:off x="7668720" y="4515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51" name="Google Shape;131;p9"/>
              <p:cNvSpPr/>
              <p:nvPr/>
            </p:nvSpPr>
            <p:spPr>
              <a:xfrm flipV="1">
                <a:off x="7872840" y="4515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52" name="Google Shape;132;p9"/>
              <p:cNvSpPr/>
              <p:nvPr/>
            </p:nvSpPr>
            <p:spPr>
              <a:xfrm flipV="1">
                <a:off x="8076960" y="451548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353" name="Google Shape;133;p9"/>
            <p:cNvGrpSpPr/>
            <p:nvPr/>
          </p:nvGrpSpPr>
          <p:grpSpPr>
            <a:xfrm>
              <a:off x="6687360" y="-258840"/>
              <a:ext cx="2947320" cy="2776320"/>
              <a:chOff x="6687360" y="-258840"/>
              <a:chExt cx="2947320" cy="2776320"/>
            </a:xfrm>
          </p:grpSpPr>
          <p:sp>
            <p:nvSpPr>
              <p:cNvPr id="354" name="Google Shape;134;p9"/>
              <p:cNvSpPr/>
              <p:nvPr/>
            </p:nvSpPr>
            <p:spPr>
              <a:xfrm rot="10800000">
                <a:off x="6687360" y="-15120"/>
                <a:ext cx="2456640" cy="2446920"/>
              </a:xfrm>
              <a:prstGeom prst="rtTriangl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55" name="Google Shape;135;p9"/>
              <p:cNvSpPr/>
              <p:nvPr/>
            </p:nvSpPr>
            <p:spPr>
              <a:xfrm rot="13499400" flipH="1">
                <a:off x="7946280" y="807840"/>
                <a:ext cx="1779480" cy="47736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6" name="Google Shape;136;p9"/>
              <p:cNvSpPr/>
              <p:nvPr/>
            </p:nvSpPr>
            <p:spPr>
              <a:xfrm rot="13500000" flipH="1">
                <a:off x="6856920" y="76320"/>
                <a:ext cx="995760" cy="11448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0680" bIns="406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7" name="Google Shape;137;p9"/>
              <p:cNvSpPr/>
              <p:nvPr/>
            </p:nvSpPr>
            <p:spPr>
              <a:xfrm rot="10800000" flipH="1">
                <a:off x="6962400" y="27216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58" name="Google Shape;138;p9"/>
              <p:cNvSpPr/>
              <p:nvPr/>
            </p:nvSpPr>
            <p:spPr>
              <a:xfrm rot="13499400" flipH="1">
                <a:off x="7652160" y="1609560"/>
                <a:ext cx="1779480" cy="32616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61" name="PlaceHolder 2"/>
          <p:cNvSpPr>
            <a:spLocks noGrp="1"/>
          </p:cNvSpPr>
          <p:nvPr>
            <p:ph type="title"/>
          </p:nvPr>
        </p:nvSpPr>
        <p:spPr>
          <a:xfrm>
            <a:off x="720000" y="3862080"/>
            <a:ext cx="7703640" cy="57240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796320" y="1633680"/>
            <a:ext cx="707040" cy="1235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chivo Black"/>
                <a:ea typeface="Archivo Black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title"/>
          </p:nvPr>
        </p:nvSpPr>
        <p:spPr>
          <a:xfrm>
            <a:off x="4750920" y="3290760"/>
            <a:ext cx="707040" cy="1235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chivo Black"/>
                <a:ea typeface="Archivo Black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title"/>
          </p:nvPr>
        </p:nvSpPr>
        <p:spPr>
          <a:xfrm>
            <a:off x="796320" y="3290760"/>
            <a:ext cx="707040" cy="1235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chivo Black"/>
                <a:ea typeface="Archivo Black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title"/>
          </p:nvPr>
        </p:nvSpPr>
        <p:spPr>
          <a:xfrm>
            <a:off x="4750920" y="1633680"/>
            <a:ext cx="707040" cy="12355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r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chivo Black"/>
                <a:ea typeface="Archivo Black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2" name="Google Shape;172;p13"/>
          <p:cNvGrpSpPr/>
          <p:nvPr/>
        </p:nvGrpSpPr>
        <p:grpSpPr>
          <a:xfrm>
            <a:off x="7527600" y="-437040"/>
            <a:ext cx="2303280" cy="2075400"/>
            <a:chOff x="7527600" y="-437040"/>
            <a:chExt cx="2303280" cy="2075400"/>
          </a:xfrm>
        </p:grpSpPr>
        <p:sp>
          <p:nvSpPr>
            <p:cNvPr id="23" name="Google Shape;173;p13"/>
            <p:cNvSpPr/>
            <p:nvPr/>
          </p:nvSpPr>
          <p:spPr>
            <a:xfrm rot="16200000" flipH="1">
              <a:off x="7653240" y="-57960"/>
              <a:ext cx="1554120" cy="1548360"/>
            </a:xfrm>
            <a:prstGeom prst="rtTriangl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24" name="Google Shape;174;p13"/>
            <p:cNvGrpSpPr/>
            <p:nvPr/>
          </p:nvGrpSpPr>
          <p:grpSpPr>
            <a:xfrm>
              <a:off x="7527600" y="-190440"/>
              <a:ext cx="2303280" cy="1828800"/>
              <a:chOff x="7527600" y="-190440"/>
              <a:chExt cx="2303280" cy="1828800"/>
            </a:xfrm>
          </p:grpSpPr>
          <p:sp>
            <p:nvSpPr>
              <p:cNvPr id="25" name="Google Shape;175;p13"/>
              <p:cNvSpPr/>
              <p:nvPr/>
            </p:nvSpPr>
            <p:spPr>
              <a:xfrm rot="2699400" flipH="1">
                <a:off x="8755560" y="666000"/>
                <a:ext cx="1150200" cy="26208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" name="Google Shape;176;p13"/>
              <p:cNvSpPr/>
              <p:nvPr/>
            </p:nvSpPr>
            <p:spPr>
              <a:xfrm>
                <a:off x="7979760" y="32904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" name="Google Shape;177;p13"/>
              <p:cNvSpPr/>
              <p:nvPr/>
            </p:nvSpPr>
            <p:spPr>
              <a:xfrm rot="2699400" flipH="1">
                <a:off x="7437960" y="168120"/>
                <a:ext cx="1098360" cy="2016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28" name="Google Shape;178;p13"/>
            <p:cNvSpPr/>
            <p:nvPr/>
          </p:nvSpPr>
          <p:spPr>
            <a:xfrm rot="2700000">
              <a:off x="7775640" y="-183240"/>
              <a:ext cx="770040" cy="12744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360" bIns="45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3160" y="4091040"/>
            <a:ext cx="4620600" cy="531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0" name="Google Shape;182;p14"/>
          <p:cNvGrpSpPr/>
          <p:nvPr/>
        </p:nvGrpSpPr>
        <p:grpSpPr>
          <a:xfrm>
            <a:off x="6011280" y="4511160"/>
            <a:ext cx="1309320" cy="257400"/>
            <a:chOff x="6011280" y="4511160"/>
            <a:chExt cx="1309320" cy="257400"/>
          </a:xfrm>
        </p:grpSpPr>
        <p:sp>
          <p:nvSpPr>
            <p:cNvPr id="31" name="Google Shape;183;p14"/>
            <p:cNvSpPr/>
            <p:nvPr/>
          </p:nvSpPr>
          <p:spPr>
            <a:xfrm>
              <a:off x="6430680" y="4511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2" name="Google Shape;184;p14"/>
            <p:cNvSpPr/>
            <p:nvPr/>
          </p:nvSpPr>
          <p:spPr>
            <a:xfrm>
              <a:off x="6634800" y="4511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3" name="Google Shape;185;p14"/>
            <p:cNvSpPr/>
            <p:nvPr/>
          </p:nvSpPr>
          <p:spPr>
            <a:xfrm>
              <a:off x="6838920" y="4511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4" name="Google Shape;186;p14"/>
            <p:cNvSpPr/>
            <p:nvPr/>
          </p:nvSpPr>
          <p:spPr>
            <a:xfrm>
              <a:off x="7043040" y="4511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5" name="Google Shape;187;p14"/>
            <p:cNvSpPr/>
            <p:nvPr/>
          </p:nvSpPr>
          <p:spPr>
            <a:xfrm>
              <a:off x="7247160" y="45111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" name="Google Shape;188;p14"/>
            <p:cNvSpPr/>
            <p:nvPr/>
          </p:nvSpPr>
          <p:spPr>
            <a:xfrm>
              <a:off x="6011280" y="4695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" name="Google Shape;189;p14"/>
            <p:cNvSpPr/>
            <p:nvPr/>
          </p:nvSpPr>
          <p:spPr>
            <a:xfrm>
              <a:off x="6215400" y="4695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" name="Google Shape;190;p14"/>
            <p:cNvSpPr/>
            <p:nvPr/>
          </p:nvSpPr>
          <p:spPr>
            <a:xfrm>
              <a:off x="6419520" y="4695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9" name="Google Shape;191;p14"/>
            <p:cNvSpPr/>
            <p:nvPr/>
          </p:nvSpPr>
          <p:spPr>
            <a:xfrm>
              <a:off x="6623640" y="4695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" name="Google Shape;192;p14"/>
            <p:cNvSpPr/>
            <p:nvPr/>
          </p:nvSpPr>
          <p:spPr>
            <a:xfrm>
              <a:off x="6827760" y="4695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1411560" y="1159200"/>
            <a:ext cx="792000" cy="5724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chivo Black"/>
                <a:ea typeface="Archivo Black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title"/>
          </p:nvPr>
        </p:nvSpPr>
        <p:spPr>
          <a:xfrm>
            <a:off x="3958200" y="1159200"/>
            <a:ext cx="792000" cy="5724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chivo Black"/>
                <a:ea typeface="Archivo Black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504840" y="1159200"/>
            <a:ext cx="792000" cy="5724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strike="noStrike" spc="-1">
                <a:solidFill>
                  <a:schemeClr val="dk1"/>
                </a:solidFill>
                <a:latin typeface="Archivo Black"/>
                <a:ea typeface="Archivo Black"/>
              </a:rPr>
              <a:t>xx%</a:t>
            </a:r>
            <a:endParaRPr lang="fr-FR" sz="2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45" name="Google Shape;204;p15"/>
          <p:cNvGrpSpPr/>
          <p:nvPr/>
        </p:nvGrpSpPr>
        <p:grpSpPr>
          <a:xfrm>
            <a:off x="7286760" y="387360"/>
            <a:ext cx="2472480" cy="5140080"/>
            <a:chOff x="7286760" y="387360"/>
            <a:chExt cx="2472480" cy="5140080"/>
          </a:xfrm>
        </p:grpSpPr>
        <p:grpSp>
          <p:nvGrpSpPr>
            <p:cNvPr id="46" name="Google Shape;205;p15"/>
            <p:cNvGrpSpPr/>
            <p:nvPr/>
          </p:nvGrpSpPr>
          <p:grpSpPr>
            <a:xfrm>
              <a:off x="7286760" y="3448080"/>
              <a:ext cx="2472480" cy="2079360"/>
              <a:chOff x="7286760" y="3448080"/>
              <a:chExt cx="2472480" cy="2079360"/>
            </a:xfrm>
          </p:grpSpPr>
          <p:sp>
            <p:nvSpPr>
              <p:cNvPr id="47" name="Google Shape;206;p15"/>
              <p:cNvSpPr/>
              <p:nvPr/>
            </p:nvSpPr>
            <p:spPr>
              <a:xfrm rot="5400000" flipH="1" flipV="1">
                <a:off x="7653240" y="3596040"/>
                <a:ext cx="1554120" cy="1548360"/>
              </a:xfrm>
              <a:prstGeom prst="rtTriangl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grpSp>
            <p:nvGrpSpPr>
              <p:cNvPr id="48" name="Google Shape;207;p15"/>
              <p:cNvGrpSpPr/>
              <p:nvPr/>
            </p:nvGrpSpPr>
            <p:grpSpPr>
              <a:xfrm>
                <a:off x="7286760" y="3448080"/>
                <a:ext cx="2472480" cy="2079360"/>
                <a:chOff x="7286760" y="3448080"/>
                <a:chExt cx="2472480" cy="2079360"/>
              </a:xfrm>
            </p:grpSpPr>
            <p:sp>
              <p:nvSpPr>
                <p:cNvPr id="49" name="Google Shape;208;p15"/>
                <p:cNvSpPr/>
                <p:nvPr/>
              </p:nvSpPr>
              <p:spPr>
                <a:xfrm rot="18900600" flipH="1" flipV="1">
                  <a:off x="8684640" y="3816720"/>
                  <a:ext cx="1150200" cy="2620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" name="Google Shape;209;p15"/>
                <p:cNvSpPr/>
                <p:nvPr/>
              </p:nvSpPr>
              <p:spPr>
                <a:xfrm flipV="1">
                  <a:off x="7979760" y="3447720"/>
                  <a:ext cx="1309320" cy="1309320"/>
                </a:xfrm>
                <a:prstGeom prst="ellipse">
                  <a:avLst/>
                </a:prstGeom>
                <a:noFill/>
                <a:ln w="9525">
                  <a:solidFill>
                    <a:srgbClr val="F8F8F8"/>
                  </a:solidFill>
                  <a:prstDash val="lgDash"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10;p15"/>
                <p:cNvSpPr/>
                <p:nvPr/>
              </p:nvSpPr>
              <p:spPr>
                <a:xfrm rot="18900600" flipH="1" flipV="1">
                  <a:off x="7197120" y="4966560"/>
                  <a:ext cx="1098360" cy="201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280" bIns="7128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sp>
            <p:nvSpPr>
              <p:cNvPr id="52" name="Google Shape;211;p15"/>
              <p:cNvSpPr/>
              <p:nvPr/>
            </p:nvSpPr>
            <p:spPr>
              <a:xfrm rot="18900000" flipV="1">
                <a:off x="7775640" y="5142240"/>
                <a:ext cx="770400" cy="12744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360" bIns="45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3" name="Google Shape;212;p15"/>
            <p:cNvGrpSpPr/>
            <p:nvPr/>
          </p:nvGrpSpPr>
          <p:grpSpPr>
            <a:xfrm>
              <a:off x="7432920" y="387360"/>
              <a:ext cx="1309320" cy="257400"/>
              <a:chOff x="7432920" y="387360"/>
              <a:chExt cx="1309320" cy="257400"/>
            </a:xfrm>
          </p:grpSpPr>
          <p:sp>
            <p:nvSpPr>
              <p:cNvPr id="54" name="Google Shape;213;p15"/>
              <p:cNvSpPr/>
              <p:nvPr/>
            </p:nvSpPr>
            <p:spPr>
              <a:xfrm flipV="1">
                <a:off x="785232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5" name="Google Shape;214;p15"/>
              <p:cNvSpPr/>
              <p:nvPr/>
            </p:nvSpPr>
            <p:spPr>
              <a:xfrm flipV="1">
                <a:off x="805644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215;p15"/>
              <p:cNvSpPr/>
              <p:nvPr/>
            </p:nvSpPr>
            <p:spPr>
              <a:xfrm flipV="1">
                <a:off x="826056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7" name="Google Shape;216;p15"/>
              <p:cNvSpPr/>
              <p:nvPr/>
            </p:nvSpPr>
            <p:spPr>
              <a:xfrm flipV="1">
                <a:off x="846468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8" name="Google Shape;217;p15"/>
              <p:cNvSpPr/>
              <p:nvPr/>
            </p:nvSpPr>
            <p:spPr>
              <a:xfrm flipV="1">
                <a:off x="866880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9" name="Google Shape;218;p15"/>
              <p:cNvSpPr/>
              <p:nvPr/>
            </p:nvSpPr>
            <p:spPr>
              <a:xfrm flipV="1">
                <a:off x="743292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0" name="Google Shape;219;p15"/>
              <p:cNvSpPr/>
              <p:nvPr/>
            </p:nvSpPr>
            <p:spPr>
              <a:xfrm flipV="1">
                <a:off x="763704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1" name="Google Shape;220;p15"/>
              <p:cNvSpPr/>
              <p:nvPr/>
            </p:nvSpPr>
            <p:spPr>
              <a:xfrm flipV="1">
                <a:off x="784116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" name="Google Shape;221;p15"/>
              <p:cNvSpPr/>
              <p:nvPr/>
            </p:nvSpPr>
            <p:spPr>
              <a:xfrm flipV="1">
                <a:off x="804528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" name="Google Shape;222;p15"/>
              <p:cNvSpPr/>
              <p:nvPr/>
            </p:nvSpPr>
            <p:spPr>
              <a:xfrm flipV="1">
                <a:off x="824940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5" name="Google Shape;229;p16"/>
          <p:cNvGrpSpPr/>
          <p:nvPr/>
        </p:nvGrpSpPr>
        <p:grpSpPr>
          <a:xfrm>
            <a:off x="7432920" y="387360"/>
            <a:ext cx="2397960" cy="5136480"/>
            <a:chOff x="7432920" y="387360"/>
            <a:chExt cx="2397960" cy="5136480"/>
          </a:xfrm>
        </p:grpSpPr>
        <p:grpSp>
          <p:nvGrpSpPr>
            <p:cNvPr id="66" name="Google Shape;230;p16"/>
            <p:cNvGrpSpPr/>
            <p:nvPr/>
          </p:nvGrpSpPr>
          <p:grpSpPr>
            <a:xfrm>
              <a:off x="7527600" y="3448080"/>
              <a:ext cx="2303280" cy="2075760"/>
              <a:chOff x="7527600" y="3448080"/>
              <a:chExt cx="2303280" cy="2075760"/>
            </a:xfrm>
          </p:grpSpPr>
          <p:sp>
            <p:nvSpPr>
              <p:cNvPr id="67" name="Google Shape;231;p16"/>
              <p:cNvSpPr/>
              <p:nvPr/>
            </p:nvSpPr>
            <p:spPr>
              <a:xfrm rot="5400000" flipH="1" flipV="1">
                <a:off x="7653240" y="3596040"/>
                <a:ext cx="1554120" cy="1548360"/>
              </a:xfrm>
              <a:prstGeom prst="rtTriangl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grpSp>
            <p:nvGrpSpPr>
              <p:cNvPr id="68" name="Google Shape;232;p16"/>
              <p:cNvGrpSpPr/>
              <p:nvPr/>
            </p:nvGrpSpPr>
            <p:grpSpPr>
              <a:xfrm>
                <a:off x="7527600" y="3448080"/>
                <a:ext cx="2303280" cy="1829160"/>
                <a:chOff x="7527600" y="3448080"/>
                <a:chExt cx="2303280" cy="1829160"/>
              </a:xfrm>
            </p:grpSpPr>
            <p:sp>
              <p:nvSpPr>
                <p:cNvPr id="69" name="Google Shape;233;p16"/>
                <p:cNvSpPr/>
                <p:nvPr/>
              </p:nvSpPr>
              <p:spPr>
                <a:xfrm rot="18900600" flipH="1" flipV="1">
                  <a:off x="8756280" y="4159080"/>
                  <a:ext cx="1150200" cy="2620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" name="Google Shape;234;p16"/>
                <p:cNvSpPr/>
                <p:nvPr/>
              </p:nvSpPr>
              <p:spPr>
                <a:xfrm flipV="1">
                  <a:off x="7979760" y="3447720"/>
                  <a:ext cx="1309320" cy="1309320"/>
                </a:xfrm>
                <a:prstGeom prst="ellipse">
                  <a:avLst/>
                </a:prstGeom>
                <a:noFill/>
                <a:ln w="9525">
                  <a:solidFill>
                    <a:srgbClr val="F8F8F8"/>
                  </a:solidFill>
                  <a:prstDash val="lgDash"/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235;p16"/>
                <p:cNvSpPr/>
                <p:nvPr/>
              </p:nvSpPr>
              <p:spPr>
                <a:xfrm rot="18900600" flipH="1" flipV="1">
                  <a:off x="7437960" y="4716360"/>
                  <a:ext cx="1098360" cy="2016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lt2"/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71280" bIns="7128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sp>
            <p:nvSpPr>
              <p:cNvPr id="72" name="Google Shape;236;p16"/>
              <p:cNvSpPr/>
              <p:nvPr/>
            </p:nvSpPr>
            <p:spPr>
              <a:xfrm rot="18900000" flipV="1">
                <a:off x="7775640" y="5142240"/>
                <a:ext cx="770400" cy="12744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5360" bIns="453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3" name="Google Shape;237;p16"/>
            <p:cNvGrpSpPr/>
            <p:nvPr/>
          </p:nvGrpSpPr>
          <p:grpSpPr>
            <a:xfrm>
              <a:off x="7432920" y="387360"/>
              <a:ext cx="1309320" cy="257400"/>
              <a:chOff x="7432920" y="387360"/>
              <a:chExt cx="1309320" cy="257400"/>
            </a:xfrm>
          </p:grpSpPr>
          <p:sp>
            <p:nvSpPr>
              <p:cNvPr id="74" name="Google Shape;238;p16"/>
              <p:cNvSpPr/>
              <p:nvPr/>
            </p:nvSpPr>
            <p:spPr>
              <a:xfrm flipV="1">
                <a:off x="785232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5" name="Google Shape;239;p16"/>
              <p:cNvSpPr/>
              <p:nvPr/>
            </p:nvSpPr>
            <p:spPr>
              <a:xfrm flipV="1">
                <a:off x="805644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6" name="Google Shape;240;p16"/>
              <p:cNvSpPr/>
              <p:nvPr/>
            </p:nvSpPr>
            <p:spPr>
              <a:xfrm flipV="1">
                <a:off x="826056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" name="Google Shape;241;p16"/>
              <p:cNvSpPr/>
              <p:nvPr/>
            </p:nvSpPr>
            <p:spPr>
              <a:xfrm flipV="1">
                <a:off x="846468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8" name="Google Shape;242;p16"/>
              <p:cNvSpPr/>
              <p:nvPr/>
            </p:nvSpPr>
            <p:spPr>
              <a:xfrm flipV="1">
                <a:off x="866880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9" name="Google Shape;243;p16"/>
              <p:cNvSpPr/>
              <p:nvPr/>
            </p:nvSpPr>
            <p:spPr>
              <a:xfrm flipV="1">
                <a:off x="743292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0" name="Google Shape;244;p16"/>
              <p:cNvSpPr/>
              <p:nvPr/>
            </p:nvSpPr>
            <p:spPr>
              <a:xfrm flipV="1">
                <a:off x="763704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1" name="Google Shape;245;p16"/>
              <p:cNvSpPr/>
              <p:nvPr/>
            </p:nvSpPr>
            <p:spPr>
              <a:xfrm flipV="1">
                <a:off x="784116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2" name="Google Shape;246;p16"/>
              <p:cNvSpPr/>
              <p:nvPr/>
            </p:nvSpPr>
            <p:spPr>
              <a:xfrm flipV="1">
                <a:off x="804528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3" name="Google Shape;247;p16"/>
              <p:cNvSpPr/>
              <p:nvPr/>
            </p:nvSpPr>
            <p:spPr>
              <a:xfrm flipV="1">
                <a:off x="824940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104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20000" y="1326240"/>
            <a:ext cx="3811680" cy="328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618800" y="1326240"/>
            <a:ext cx="3811680" cy="3282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87" name="Google Shape;252;p17"/>
          <p:cNvGrpSpPr/>
          <p:nvPr/>
        </p:nvGrpSpPr>
        <p:grpSpPr>
          <a:xfrm>
            <a:off x="7267320" y="387360"/>
            <a:ext cx="2455920" cy="5138280"/>
            <a:chOff x="7267320" y="387360"/>
            <a:chExt cx="2455920" cy="5138280"/>
          </a:xfrm>
        </p:grpSpPr>
        <p:grpSp>
          <p:nvGrpSpPr>
            <p:cNvPr id="88" name="Google Shape;253;p17"/>
            <p:cNvGrpSpPr/>
            <p:nvPr/>
          </p:nvGrpSpPr>
          <p:grpSpPr>
            <a:xfrm>
              <a:off x="7432920" y="387360"/>
              <a:ext cx="1309320" cy="257400"/>
              <a:chOff x="7432920" y="387360"/>
              <a:chExt cx="1309320" cy="257400"/>
            </a:xfrm>
          </p:grpSpPr>
          <p:sp>
            <p:nvSpPr>
              <p:cNvPr id="89" name="Google Shape;254;p17"/>
              <p:cNvSpPr/>
              <p:nvPr/>
            </p:nvSpPr>
            <p:spPr>
              <a:xfrm flipV="1">
                <a:off x="785232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0" name="Google Shape;255;p17"/>
              <p:cNvSpPr/>
              <p:nvPr/>
            </p:nvSpPr>
            <p:spPr>
              <a:xfrm flipV="1">
                <a:off x="805644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1" name="Google Shape;256;p17"/>
              <p:cNvSpPr/>
              <p:nvPr/>
            </p:nvSpPr>
            <p:spPr>
              <a:xfrm flipV="1">
                <a:off x="826056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2" name="Google Shape;257;p17"/>
              <p:cNvSpPr/>
              <p:nvPr/>
            </p:nvSpPr>
            <p:spPr>
              <a:xfrm flipV="1">
                <a:off x="846468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3" name="Google Shape;258;p17"/>
              <p:cNvSpPr/>
              <p:nvPr/>
            </p:nvSpPr>
            <p:spPr>
              <a:xfrm flipV="1">
                <a:off x="8668800" y="57132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4" name="Google Shape;259;p17"/>
              <p:cNvSpPr/>
              <p:nvPr/>
            </p:nvSpPr>
            <p:spPr>
              <a:xfrm flipV="1">
                <a:off x="743292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5" name="Google Shape;260;p17"/>
              <p:cNvSpPr/>
              <p:nvPr/>
            </p:nvSpPr>
            <p:spPr>
              <a:xfrm flipV="1">
                <a:off x="763704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6" name="Google Shape;261;p17"/>
              <p:cNvSpPr/>
              <p:nvPr/>
            </p:nvSpPr>
            <p:spPr>
              <a:xfrm flipV="1">
                <a:off x="784116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7" name="Google Shape;262;p17"/>
              <p:cNvSpPr/>
              <p:nvPr/>
            </p:nvSpPr>
            <p:spPr>
              <a:xfrm flipV="1">
                <a:off x="804528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8" name="Google Shape;263;p17"/>
              <p:cNvSpPr/>
              <p:nvPr/>
            </p:nvSpPr>
            <p:spPr>
              <a:xfrm flipV="1">
                <a:off x="8249400" y="387360"/>
                <a:ext cx="73440" cy="734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grpSp>
          <p:nvGrpSpPr>
            <p:cNvPr id="99" name="Google Shape;264;p17"/>
            <p:cNvGrpSpPr/>
            <p:nvPr/>
          </p:nvGrpSpPr>
          <p:grpSpPr>
            <a:xfrm>
              <a:off x="7267320" y="3608280"/>
              <a:ext cx="2455920" cy="1917360"/>
              <a:chOff x="7267320" y="3608280"/>
              <a:chExt cx="2455920" cy="1917360"/>
            </a:xfrm>
          </p:grpSpPr>
          <p:sp>
            <p:nvSpPr>
              <p:cNvPr id="100" name="Google Shape;265;p17"/>
              <p:cNvSpPr/>
              <p:nvPr/>
            </p:nvSpPr>
            <p:spPr>
              <a:xfrm rot="5400000" flipH="1" flipV="1">
                <a:off x="7653240" y="3610800"/>
                <a:ext cx="1554120" cy="1548360"/>
              </a:xfrm>
              <a:prstGeom prst="rtTriangl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1" name="Google Shape;266;p17"/>
              <p:cNvSpPr/>
              <p:nvPr/>
            </p:nvSpPr>
            <p:spPr>
              <a:xfrm rot="18900600" flipH="1" flipV="1">
                <a:off x="8648640" y="4254840"/>
                <a:ext cx="1150200" cy="26208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" name="Google Shape;267;p17"/>
              <p:cNvSpPr/>
              <p:nvPr/>
            </p:nvSpPr>
            <p:spPr>
              <a:xfrm flipV="1">
                <a:off x="7719480" y="369612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3" name="Google Shape;268;p17"/>
              <p:cNvSpPr/>
              <p:nvPr/>
            </p:nvSpPr>
            <p:spPr>
              <a:xfrm rot="18900600" flipH="1" flipV="1">
                <a:off x="7177680" y="4964760"/>
                <a:ext cx="1098360" cy="2016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5" name="Google Shape;277;p18"/>
          <p:cNvGrpSpPr/>
          <p:nvPr/>
        </p:nvGrpSpPr>
        <p:grpSpPr>
          <a:xfrm>
            <a:off x="7527600" y="-437040"/>
            <a:ext cx="2303280" cy="2075400"/>
            <a:chOff x="7527600" y="-437040"/>
            <a:chExt cx="2303280" cy="2075400"/>
          </a:xfrm>
        </p:grpSpPr>
        <p:sp>
          <p:nvSpPr>
            <p:cNvPr id="106" name="Google Shape;278;p18"/>
            <p:cNvSpPr/>
            <p:nvPr/>
          </p:nvSpPr>
          <p:spPr>
            <a:xfrm rot="16200000" flipH="1">
              <a:off x="7653240" y="-57960"/>
              <a:ext cx="1554120" cy="1548360"/>
            </a:xfrm>
            <a:prstGeom prst="rtTriangl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07" name="Google Shape;279;p18"/>
            <p:cNvGrpSpPr/>
            <p:nvPr/>
          </p:nvGrpSpPr>
          <p:grpSpPr>
            <a:xfrm>
              <a:off x="7527600" y="-190440"/>
              <a:ext cx="2303280" cy="1828800"/>
              <a:chOff x="7527600" y="-190440"/>
              <a:chExt cx="2303280" cy="1828800"/>
            </a:xfrm>
          </p:grpSpPr>
          <p:sp>
            <p:nvSpPr>
              <p:cNvPr id="108" name="Google Shape;280;p18"/>
              <p:cNvSpPr/>
              <p:nvPr/>
            </p:nvSpPr>
            <p:spPr>
              <a:xfrm rot="2699400" flipH="1">
                <a:off x="8755560" y="666000"/>
                <a:ext cx="1150200" cy="26208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9" name="Google Shape;281;p18"/>
              <p:cNvSpPr/>
              <p:nvPr/>
            </p:nvSpPr>
            <p:spPr>
              <a:xfrm>
                <a:off x="7979760" y="329040"/>
                <a:ext cx="1309320" cy="1309320"/>
              </a:xfrm>
              <a:prstGeom prst="ellipse">
                <a:avLst/>
              </a:prstGeom>
              <a:noFill/>
              <a:ln w="9525">
                <a:solidFill>
                  <a:srgbClr val="F8F8F8"/>
                </a:solidFill>
                <a:prstDash val="lgDash"/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0" name="Google Shape;282;p18"/>
              <p:cNvSpPr/>
              <p:nvPr/>
            </p:nvSpPr>
            <p:spPr>
              <a:xfrm rot="2699400" flipH="1">
                <a:off x="7437960" y="168120"/>
                <a:ext cx="1098360" cy="20160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71280" bIns="7128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sp>
          <p:nvSpPr>
            <p:cNvPr id="111" name="Google Shape;283;p18"/>
            <p:cNvSpPr/>
            <p:nvPr/>
          </p:nvSpPr>
          <p:spPr>
            <a:xfrm rot="2700000">
              <a:off x="7775640" y="-183240"/>
              <a:ext cx="770040" cy="12744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5360" bIns="453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12" name="Google Shape;284;p18"/>
          <p:cNvGrpSpPr/>
          <p:nvPr/>
        </p:nvGrpSpPr>
        <p:grpSpPr>
          <a:xfrm>
            <a:off x="3917160" y="4514760"/>
            <a:ext cx="1309320" cy="257400"/>
            <a:chOff x="3917160" y="4514760"/>
            <a:chExt cx="1309320" cy="257400"/>
          </a:xfrm>
        </p:grpSpPr>
        <p:sp>
          <p:nvSpPr>
            <p:cNvPr id="113" name="Google Shape;285;p18"/>
            <p:cNvSpPr/>
            <p:nvPr/>
          </p:nvSpPr>
          <p:spPr>
            <a:xfrm>
              <a:off x="4336560" y="45147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4" name="Google Shape;286;p18"/>
            <p:cNvSpPr/>
            <p:nvPr/>
          </p:nvSpPr>
          <p:spPr>
            <a:xfrm>
              <a:off x="4540680" y="45147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5" name="Google Shape;287;p18"/>
            <p:cNvSpPr/>
            <p:nvPr/>
          </p:nvSpPr>
          <p:spPr>
            <a:xfrm>
              <a:off x="4744800" y="45147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6" name="Google Shape;288;p18"/>
            <p:cNvSpPr/>
            <p:nvPr/>
          </p:nvSpPr>
          <p:spPr>
            <a:xfrm>
              <a:off x="4948920" y="45147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7" name="Google Shape;289;p18"/>
            <p:cNvSpPr/>
            <p:nvPr/>
          </p:nvSpPr>
          <p:spPr>
            <a:xfrm>
              <a:off x="5153040" y="451476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8" name="Google Shape;290;p18"/>
            <p:cNvSpPr/>
            <p:nvPr/>
          </p:nvSpPr>
          <p:spPr>
            <a:xfrm>
              <a:off x="3917160" y="46987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" name="Google Shape;291;p18"/>
            <p:cNvSpPr/>
            <p:nvPr/>
          </p:nvSpPr>
          <p:spPr>
            <a:xfrm>
              <a:off x="4121280" y="46987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0" name="Google Shape;292;p18"/>
            <p:cNvSpPr/>
            <p:nvPr/>
          </p:nvSpPr>
          <p:spPr>
            <a:xfrm>
              <a:off x="4325400" y="46987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1" name="Google Shape;293;p18"/>
            <p:cNvSpPr/>
            <p:nvPr/>
          </p:nvSpPr>
          <p:spPr>
            <a:xfrm>
              <a:off x="4529520" y="46987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2" name="Google Shape;294;p18"/>
            <p:cNvSpPr/>
            <p:nvPr/>
          </p:nvSpPr>
          <p:spPr>
            <a:xfrm>
              <a:off x="4733640" y="46987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714240" y="542880"/>
            <a:ext cx="5457960" cy="1999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Real-Time Weather Monitoring System with AWS IoT Core and DynamoDB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 type="subTitle"/>
          </p:nvPr>
        </p:nvSpPr>
        <p:spPr>
          <a:xfrm>
            <a:off x="762000" y="3105150"/>
            <a:ext cx="3933960" cy="11810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3198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OpenSymbol"/>
              </a:rPr>
              <a:t>Name: D Revanth kumar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spc="-1" dirty="0" smtClean="0">
                <a:solidFill>
                  <a:srgbClr val="000000"/>
                </a:solidFill>
                <a:latin typeface="OpenSymbol"/>
              </a:rPr>
              <a:t>Roll No </a:t>
            </a:r>
            <a:r>
              <a:rPr lang="en-US" sz="1600" spc="-1" dirty="0" smtClean="0">
                <a:solidFill>
                  <a:srgbClr val="000000"/>
                </a:solidFill>
                <a:latin typeface="OpenSymbol"/>
              </a:rPr>
              <a:t>: 2210030452</a:t>
            </a:r>
            <a:endParaRPr lang="en-US" sz="1600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600" spc="-1" dirty="0">
              <a:solidFill>
                <a:srgbClr val="000000"/>
              </a:solidFill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b="0" strike="noStrike" spc="-1" dirty="0" smtClean="0">
                <a:solidFill>
                  <a:srgbClr val="000000"/>
                </a:solidFill>
                <a:latin typeface="OpenSymbol"/>
              </a:rPr>
              <a:t>Guide Name: Ms. P.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OpenSymbol"/>
              </a:rPr>
              <a:t>Sree</a:t>
            </a:r>
            <a:r>
              <a:rPr lang="en-US" sz="1600" b="0" strike="noStrike" spc="-1" dirty="0" smtClean="0">
                <a:solidFill>
                  <a:srgbClr val="000000"/>
                </a:solidFill>
                <a:latin typeface="OpenSymbol"/>
              </a:rPr>
              <a:t> </a:t>
            </a:r>
            <a:r>
              <a:rPr lang="en-US" sz="1600" b="0" strike="noStrike" spc="-1" dirty="0" err="1" smtClean="0">
                <a:solidFill>
                  <a:srgbClr val="000000"/>
                </a:solidFill>
                <a:latin typeface="OpenSymbol"/>
              </a:rPr>
              <a:t>Lakshmi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65" name="Google Shape;456;p30"/>
          <p:cNvGrpSpPr/>
          <p:nvPr/>
        </p:nvGrpSpPr>
        <p:grpSpPr>
          <a:xfrm>
            <a:off x="4714200" y="684000"/>
            <a:ext cx="4429440" cy="4466160"/>
            <a:chOff x="4714200" y="684000"/>
            <a:chExt cx="4429440" cy="4466160"/>
          </a:xfrm>
        </p:grpSpPr>
        <p:sp>
          <p:nvSpPr>
            <p:cNvPr id="366" name="Google Shape;457;p30"/>
            <p:cNvSpPr/>
            <p:nvPr/>
          </p:nvSpPr>
          <p:spPr>
            <a:xfrm flipH="1">
              <a:off x="4714200" y="783360"/>
              <a:ext cx="4429440" cy="4366800"/>
            </a:xfrm>
            <a:prstGeom prst="rtTriangl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67" name="Google Shape;458;p30"/>
            <p:cNvSpPr/>
            <p:nvPr/>
          </p:nvSpPr>
          <p:spPr>
            <a:xfrm rot="18900000">
              <a:off x="7674840" y="130356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8" name="Google Shape;459;p30"/>
            <p:cNvSpPr/>
            <p:nvPr/>
          </p:nvSpPr>
          <p:spPr>
            <a:xfrm rot="18900600">
              <a:off x="4984200" y="327564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69" name="Google Shape;460;p30"/>
            <p:cNvSpPr/>
            <p:nvPr/>
          </p:nvSpPr>
          <p:spPr>
            <a:xfrm rot="18900600">
              <a:off x="7107840" y="209304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0" name="Google Shape;461;p30"/>
            <p:cNvSpPr/>
            <p:nvPr/>
          </p:nvSpPr>
          <p:spPr>
            <a:xfrm rot="18900600">
              <a:off x="6792480" y="124308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71" name="Google Shape;462;p30"/>
            <p:cNvSpPr/>
            <p:nvPr/>
          </p:nvSpPr>
          <p:spPr>
            <a:xfrm rot="18900600">
              <a:off x="5127480" y="384948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372" name="Google Shape;463;p30"/>
          <p:cNvGrpSpPr/>
          <p:nvPr/>
        </p:nvGrpSpPr>
        <p:grpSpPr>
          <a:xfrm>
            <a:off x="2669760" y="4362120"/>
            <a:ext cx="1309320" cy="257400"/>
            <a:chOff x="2669760" y="4362120"/>
            <a:chExt cx="1309320" cy="257400"/>
          </a:xfrm>
        </p:grpSpPr>
        <p:sp>
          <p:nvSpPr>
            <p:cNvPr id="373" name="Google Shape;464;p30"/>
            <p:cNvSpPr/>
            <p:nvPr/>
          </p:nvSpPr>
          <p:spPr>
            <a:xfrm>
              <a:off x="3089160" y="4362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4" name="Google Shape;465;p30"/>
            <p:cNvSpPr/>
            <p:nvPr/>
          </p:nvSpPr>
          <p:spPr>
            <a:xfrm>
              <a:off x="3293280" y="4362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5" name="Google Shape;466;p30"/>
            <p:cNvSpPr/>
            <p:nvPr/>
          </p:nvSpPr>
          <p:spPr>
            <a:xfrm>
              <a:off x="3497400" y="4362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6" name="Google Shape;467;p30"/>
            <p:cNvSpPr/>
            <p:nvPr/>
          </p:nvSpPr>
          <p:spPr>
            <a:xfrm>
              <a:off x="3701520" y="4362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7" name="Google Shape;468;p30"/>
            <p:cNvSpPr/>
            <p:nvPr/>
          </p:nvSpPr>
          <p:spPr>
            <a:xfrm>
              <a:off x="3905640" y="436212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8" name="Google Shape;469;p30"/>
            <p:cNvSpPr/>
            <p:nvPr/>
          </p:nvSpPr>
          <p:spPr>
            <a:xfrm>
              <a:off x="2669760" y="454608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79" name="Google Shape;470;p30"/>
            <p:cNvSpPr/>
            <p:nvPr/>
          </p:nvSpPr>
          <p:spPr>
            <a:xfrm>
              <a:off x="2873880" y="454608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0" name="Google Shape;471;p30"/>
            <p:cNvSpPr/>
            <p:nvPr/>
          </p:nvSpPr>
          <p:spPr>
            <a:xfrm>
              <a:off x="3078000" y="454608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1" name="Google Shape;472;p30"/>
            <p:cNvSpPr/>
            <p:nvPr/>
          </p:nvSpPr>
          <p:spPr>
            <a:xfrm>
              <a:off x="3282120" y="454608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2" name="Google Shape;473;p30"/>
            <p:cNvSpPr/>
            <p:nvPr/>
          </p:nvSpPr>
          <p:spPr>
            <a:xfrm>
              <a:off x="3486240" y="4546080"/>
              <a:ext cx="73440" cy="7344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5920" bIns="259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383" name="Google Shape;474;p30"/>
          <p:cNvSpPr/>
          <p:nvPr/>
        </p:nvSpPr>
        <p:spPr>
          <a:xfrm>
            <a:off x="5654880" y="1312560"/>
            <a:ext cx="2851920" cy="2851920"/>
          </a:xfrm>
          <a:prstGeom prst="ellipse">
            <a:avLst/>
          </a:prstGeom>
          <a:blipFill rotWithShape="0">
            <a:blip r:embed="rId2" cstate="print"/>
            <a:srcRect/>
            <a:stretch/>
          </a:blipFill>
          <a:ln w="76200">
            <a:solidFill>
              <a:srgbClr val="F8F8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384" name="Google Shape;475;p30"/>
          <p:cNvGrpSpPr/>
          <p:nvPr/>
        </p:nvGrpSpPr>
        <p:grpSpPr>
          <a:xfrm>
            <a:off x="4643640" y="2814840"/>
            <a:ext cx="2188080" cy="1862640"/>
            <a:chOff x="4643640" y="2814840"/>
            <a:chExt cx="2188080" cy="1862640"/>
          </a:xfrm>
        </p:grpSpPr>
        <p:sp>
          <p:nvSpPr>
            <p:cNvPr id="385" name="Google Shape;476;p30"/>
            <p:cNvSpPr/>
            <p:nvPr/>
          </p:nvSpPr>
          <p:spPr>
            <a:xfrm rot="18900000">
              <a:off x="5941080" y="422748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86" name="Google Shape;477;p30"/>
            <p:cNvSpPr/>
            <p:nvPr/>
          </p:nvSpPr>
          <p:spPr>
            <a:xfrm>
              <a:off x="4643640" y="2814840"/>
              <a:ext cx="1596240" cy="1596240"/>
            </a:xfrm>
            <a:prstGeom prst="ellipse">
              <a:avLst/>
            </a:prstGeom>
            <a:noFill/>
            <a:ln w="9525">
              <a:solidFill>
                <a:srgbClr val="F8F8F8"/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830;p46"/>
          <p:cNvGrpSpPr/>
          <p:nvPr/>
        </p:nvGrpSpPr>
        <p:grpSpPr>
          <a:xfrm>
            <a:off x="4644000" y="-1800"/>
            <a:ext cx="4500000" cy="4366800"/>
            <a:chOff x="4644000" y="-1800"/>
            <a:chExt cx="4500000" cy="4366800"/>
          </a:xfrm>
        </p:grpSpPr>
        <p:sp>
          <p:nvSpPr>
            <p:cNvPr id="388" name="Google Shape;831;p46"/>
            <p:cNvSpPr/>
            <p:nvPr/>
          </p:nvSpPr>
          <p:spPr>
            <a:xfrm rot="10800000">
              <a:off x="4714560" y="-1800"/>
              <a:ext cx="4429440" cy="4366800"/>
            </a:xfrm>
            <a:prstGeom prst="rtTriangl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89" name="Google Shape;832;p46"/>
            <p:cNvSpPr/>
            <p:nvPr/>
          </p:nvSpPr>
          <p:spPr>
            <a:xfrm rot="13500000" flipH="1">
              <a:off x="7674840" y="372996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0" name="Google Shape;833;p46"/>
            <p:cNvSpPr/>
            <p:nvPr/>
          </p:nvSpPr>
          <p:spPr>
            <a:xfrm rot="13499400" flipH="1">
              <a:off x="4984920" y="154620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1" name="Google Shape;834;p46"/>
            <p:cNvSpPr/>
            <p:nvPr/>
          </p:nvSpPr>
          <p:spPr>
            <a:xfrm rot="13499400" flipH="1">
              <a:off x="7200720" y="213552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2" name="Google Shape;835;p46"/>
            <p:cNvSpPr/>
            <p:nvPr/>
          </p:nvSpPr>
          <p:spPr>
            <a:xfrm rot="13499400" flipH="1">
              <a:off x="7200000" y="305136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3" name="Google Shape;836;p46"/>
            <p:cNvSpPr/>
            <p:nvPr/>
          </p:nvSpPr>
          <p:spPr>
            <a:xfrm rot="13499400" flipH="1">
              <a:off x="5127120" y="82116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4" name="Google Shape;837;p46"/>
            <p:cNvSpPr/>
            <p:nvPr/>
          </p:nvSpPr>
          <p:spPr>
            <a:xfrm rot="10800000" flipH="1">
              <a:off x="4644000" y="737280"/>
              <a:ext cx="1596240" cy="1596240"/>
            </a:xfrm>
            <a:prstGeom prst="ellipse">
              <a:avLst/>
            </a:prstGeom>
            <a:noFill/>
            <a:ln w="9525">
              <a:solidFill>
                <a:srgbClr val="F8F8F8"/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95" name="Google Shape;838;p46"/>
            <p:cNvSpPr/>
            <p:nvPr/>
          </p:nvSpPr>
          <p:spPr>
            <a:xfrm rot="13500000" flipH="1">
              <a:off x="6245640" y="80604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85800" y="361950"/>
            <a:ext cx="4276440" cy="43803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Archivo Black"/>
                <a:ea typeface="Archivo Black"/>
              </a:rPr>
              <a:t>Introduction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subTitle"/>
          </p:nvPr>
        </p:nvSpPr>
        <p:spPr>
          <a:xfrm>
            <a:off x="457200" y="1123950"/>
            <a:ext cx="3524040" cy="2971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Overview of the Project: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The project involves developing a real-time weather monitoring system using AWS IoT Core for data ingestion and DynamoDB for storage.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Sensors collect temperature, humidity, and pressure data, which is processed and stored in a scalable AWS cloud environment.</a:t>
            </a:r>
          </a:p>
          <a:p>
            <a:pPr lvl="1"/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Purpose &amp; Expected Outcome: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Enable real-time monitoring of environmental parameters.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Store and analyze large amounts of weather data efficiently.</a:t>
            </a:r>
          </a:p>
          <a:p>
            <a:pPr lvl="1">
              <a:buFont typeface="Wingdings" pitchFamily="2" charset="2"/>
              <a:buChar char="§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Provide an API to access weather data for further applications like forecasting.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8" name="Google Shape;841;p46"/>
          <p:cNvSpPr/>
          <p:nvPr/>
        </p:nvSpPr>
        <p:spPr>
          <a:xfrm>
            <a:off x="5397480" y="1055160"/>
            <a:ext cx="3033000" cy="3033000"/>
          </a:xfrm>
          <a:prstGeom prst="ellipse">
            <a:avLst/>
          </a:prstGeom>
          <a:blipFill rotWithShape="0">
            <a:blip r:embed="rId2" cstate="print"/>
            <a:srcRect/>
            <a:stretch/>
          </a:blipFill>
          <a:ln w="38100">
            <a:solidFill>
              <a:srgbClr val="F8F8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529;p35"/>
          <p:cNvGrpSpPr/>
          <p:nvPr/>
        </p:nvGrpSpPr>
        <p:grpSpPr>
          <a:xfrm>
            <a:off x="3979080" y="6840"/>
            <a:ext cx="5164200" cy="5143320"/>
            <a:chOff x="3979080" y="6840"/>
            <a:chExt cx="5164200" cy="5143320"/>
          </a:xfrm>
        </p:grpSpPr>
        <p:sp>
          <p:nvSpPr>
            <p:cNvPr id="400" name="Google Shape;530;p35"/>
            <p:cNvSpPr/>
            <p:nvPr/>
          </p:nvSpPr>
          <p:spPr>
            <a:xfrm flipH="1">
              <a:off x="3978720" y="6840"/>
              <a:ext cx="5164200" cy="5143320"/>
            </a:xfrm>
            <a:prstGeom prst="rtTriangl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01" name="Google Shape;531;p35"/>
            <p:cNvSpPr/>
            <p:nvPr/>
          </p:nvSpPr>
          <p:spPr>
            <a:xfrm rot="18900600">
              <a:off x="4520880" y="364752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2" name="Google Shape;532;p35"/>
            <p:cNvSpPr/>
            <p:nvPr/>
          </p:nvSpPr>
          <p:spPr>
            <a:xfrm rot="18900600">
              <a:off x="7184160" y="224532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3" name="Google Shape;533;p35"/>
            <p:cNvSpPr/>
            <p:nvPr/>
          </p:nvSpPr>
          <p:spPr>
            <a:xfrm rot="18900600">
              <a:off x="6716520" y="116676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534;p35"/>
            <p:cNvSpPr/>
            <p:nvPr/>
          </p:nvSpPr>
          <p:spPr>
            <a:xfrm rot="18900600">
              <a:off x="5940360" y="357156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535;p35"/>
            <p:cNvSpPr/>
            <p:nvPr/>
          </p:nvSpPr>
          <p:spPr>
            <a:xfrm>
              <a:off x="6778080" y="2891160"/>
              <a:ext cx="1596240" cy="1596240"/>
            </a:xfrm>
            <a:prstGeom prst="ellipse">
              <a:avLst/>
            </a:prstGeom>
            <a:noFill/>
            <a:ln w="9525">
              <a:solidFill>
                <a:srgbClr val="F8F8F8"/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600" y="666750"/>
            <a:ext cx="4409640" cy="98103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AWS Services Used and Justification</a:t>
            </a:r>
            <a:endParaRPr lang="fr-FR" sz="2400" b="1" strike="noStrike" spc="-1" dirty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" name="Google Shape;539;p35"/>
          <p:cNvSpPr/>
          <p:nvPr/>
        </p:nvSpPr>
        <p:spPr>
          <a:xfrm>
            <a:off x="6019800" y="0"/>
            <a:ext cx="3033000" cy="3033000"/>
          </a:xfrm>
          <a:prstGeom prst="ellipse">
            <a:avLst/>
          </a:prstGeom>
          <a:blipFill rotWithShape="0">
            <a:blip r:embed="rId2" cstate="print"/>
            <a:srcRect/>
            <a:stretch/>
          </a:blipFill>
          <a:ln w="38100">
            <a:solidFill>
              <a:srgbClr val="F8F8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10" name="Google Shape;540;p35"/>
          <p:cNvGrpSpPr/>
          <p:nvPr/>
        </p:nvGrpSpPr>
        <p:grpSpPr>
          <a:xfrm>
            <a:off x="5405400" y="1044360"/>
            <a:ext cx="3160080" cy="3290760"/>
            <a:chOff x="5405400" y="1044360"/>
            <a:chExt cx="3160080" cy="3290760"/>
          </a:xfrm>
        </p:grpSpPr>
        <p:sp>
          <p:nvSpPr>
            <p:cNvPr id="411" name="Google Shape;541;p35"/>
            <p:cNvSpPr/>
            <p:nvPr/>
          </p:nvSpPr>
          <p:spPr>
            <a:xfrm rot="18900000">
              <a:off x="7674840" y="137952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2" name="Google Shape;542;p35"/>
            <p:cNvSpPr/>
            <p:nvPr/>
          </p:nvSpPr>
          <p:spPr>
            <a:xfrm rot="18900000">
              <a:off x="5299920" y="388512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" y="1809750"/>
          <a:ext cx="57912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AWS Service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Justification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itchFamily="18" charset="0"/>
                          <a:cs typeface="Times New Roman" pitchFamily="18" charset="0"/>
                        </a:rPr>
                        <a:t>AWS IoT Core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Connects IoT sensors securely and streams real-time weather data.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itchFamily="18" charset="0"/>
                          <a:cs typeface="Times New Roman" pitchFamily="18" charset="0"/>
                        </a:rPr>
                        <a:t>DynamoDB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NoSQL database for storing high-velocity data streams efficiently.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itchFamily="18" charset="0"/>
                          <a:cs typeface="Times New Roman" pitchFamily="18" charset="0"/>
                        </a:rPr>
                        <a:t>AWS Lambda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Processes incoming sensor data without managing servers.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Amazon API Gateway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itchFamily="18" charset="0"/>
                          <a:cs typeface="Times New Roman" pitchFamily="18" charset="0"/>
                        </a:rPr>
                        <a:t>Provides RESTful API access to stored weather data.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 pitchFamily="18" charset="0"/>
                          <a:cs typeface="Times New Roman" pitchFamily="18" charset="0"/>
                        </a:rPr>
                        <a:t>Amazon API Gateway</a:t>
                      </a:r>
                      <a:endParaRPr lang="en-US" sz="14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Provides </a:t>
                      </a:r>
                      <a:r>
                        <a:rPr lang="en-US" sz="1400" dirty="0" err="1">
                          <a:latin typeface="Times New Roman" pitchFamily="18" charset="0"/>
                          <a:cs typeface="Times New Roman" pitchFamily="18" charset="0"/>
                        </a:rPr>
                        <a:t>RESTful</a:t>
                      </a:r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 API access to stored weather data.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830;p46"/>
          <p:cNvGrpSpPr/>
          <p:nvPr/>
        </p:nvGrpSpPr>
        <p:grpSpPr>
          <a:xfrm>
            <a:off x="4644000" y="-1800"/>
            <a:ext cx="4500000" cy="4366800"/>
            <a:chOff x="4644000" y="-1800"/>
            <a:chExt cx="4500000" cy="4366800"/>
          </a:xfrm>
        </p:grpSpPr>
        <p:sp>
          <p:nvSpPr>
            <p:cNvPr id="414" name="Google Shape;831;p46"/>
            <p:cNvSpPr/>
            <p:nvPr/>
          </p:nvSpPr>
          <p:spPr>
            <a:xfrm rot="10800000">
              <a:off x="4714560" y="-1800"/>
              <a:ext cx="4429440" cy="4366800"/>
            </a:xfrm>
            <a:prstGeom prst="rtTriangl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15" name="Google Shape;832;p46"/>
            <p:cNvSpPr/>
            <p:nvPr/>
          </p:nvSpPr>
          <p:spPr>
            <a:xfrm rot="13500000" flipH="1">
              <a:off x="7674840" y="372996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6" name="Google Shape;833;p46"/>
            <p:cNvSpPr/>
            <p:nvPr/>
          </p:nvSpPr>
          <p:spPr>
            <a:xfrm rot="13499400" flipH="1">
              <a:off x="4984920" y="154620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7" name="Google Shape;834;p46"/>
            <p:cNvSpPr/>
            <p:nvPr/>
          </p:nvSpPr>
          <p:spPr>
            <a:xfrm rot="13499400" flipH="1">
              <a:off x="7200720" y="213552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8" name="Google Shape;835;p46"/>
            <p:cNvSpPr/>
            <p:nvPr/>
          </p:nvSpPr>
          <p:spPr>
            <a:xfrm rot="13499400" flipH="1">
              <a:off x="7200000" y="305136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19" name="Google Shape;836;p46"/>
            <p:cNvSpPr/>
            <p:nvPr/>
          </p:nvSpPr>
          <p:spPr>
            <a:xfrm rot="13499400" flipH="1">
              <a:off x="5127120" y="82116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0" name="Google Shape;837;p46"/>
            <p:cNvSpPr/>
            <p:nvPr/>
          </p:nvSpPr>
          <p:spPr>
            <a:xfrm rot="10800000" flipH="1">
              <a:off x="4644000" y="737280"/>
              <a:ext cx="1596240" cy="1596240"/>
            </a:xfrm>
            <a:prstGeom prst="ellipse">
              <a:avLst/>
            </a:prstGeom>
            <a:noFill/>
            <a:ln w="9525">
              <a:solidFill>
                <a:srgbClr val="F8F8F8"/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21" name="Google Shape;838;p46"/>
            <p:cNvSpPr/>
            <p:nvPr/>
          </p:nvSpPr>
          <p:spPr>
            <a:xfrm rot="13500000" flipH="1">
              <a:off x="6245640" y="80604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0" y="285750"/>
            <a:ext cx="6019800" cy="53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System Architecture and Workflow</a:t>
            </a:r>
            <a:endParaRPr lang="fr-FR" sz="3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subTitle"/>
          </p:nvPr>
        </p:nvSpPr>
        <p:spPr>
          <a:xfrm>
            <a:off x="381000" y="1276350"/>
            <a:ext cx="3524040" cy="2743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IoT-enabled sensors collect weather data.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Data is sent securely to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AWS IoT Core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via MQTT protocol.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AWS IoT Core triggers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AWS Lambda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functions for data processing.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Processed data is stored in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DynamoDB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for scalable and efficient querying.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API Gateway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exposes the data for external applications (e.g., dashboards, mobile apps).</a:t>
            </a:r>
          </a:p>
          <a:p>
            <a:pPr>
              <a:buFont typeface="Wingdings" pitchFamily="2" charset="2"/>
              <a:buChar char="§"/>
            </a:pP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Amazon S3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is used for historical data archiving.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85800" y="361950"/>
            <a:ext cx="5610360" cy="81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AWS Infrastructure Setup</a:t>
            </a:r>
            <a:endParaRPr lang="fr-FR" sz="3200" b="0" strike="noStrike" spc="-1" dirty="0">
              <a:solidFill>
                <a:schemeClr val="tx1">
                  <a:lumMod val="50000"/>
                  <a:lumOff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subTitle"/>
          </p:nvPr>
        </p:nvSpPr>
        <p:spPr>
          <a:xfrm>
            <a:off x="762000" y="1352550"/>
            <a:ext cx="4704840" cy="2476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r>
              <a:rPr lang="en-US" sz="1400" b="1" dirty="0" smtClean="0"/>
              <a:t>Setting Up AWS IoT Core:</a:t>
            </a: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Create an IoT thing and attach certificates for secure communication.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Configure MQTT topics for publishing weather data.</a:t>
            </a:r>
          </a:p>
          <a:p>
            <a:endParaRPr lang="en-US" sz="1400" dirty="0" smtClean="0"/>
          </a:p>
          <a:p>
            <a:r>
              <a:rPr lang="en-US" sz="1400" b="1" dirty="0" smtClean="0"/>
              <a:t>Configuring DynamoDB:</a:t>
            </a: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Define table structure: WeatherData (</a:t>
            </a:r>
            <a:r>
              <a:rPr lang="en-US" sz="1400" dirty="0" err="1" smtClean="0"/>
              <a:t>sensor_id</a:t>
            </a:r>
            <a:r>
              <a:rPr lang="en-US" sz="1400" dirty="0" smtClean="0"/>
              <a:t>, timestamp, temperature, humidity, pressure).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Enable auto-scaling and on-demand read/write capacity.</a:t>
            </a:r>
          </a:p>
          <a:p>
            <a:endParaRPr lang="en-US" sz="1400" dirty="0" smtClean="0"/>
          </a:p>
          <a:p>
            <a:r>
              <a:rPr lang="en-US" sz="1400" b="1" dirty="0" smtClean="0"/>
              <a:t>Lambda Integration:</a:t>
            </a: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Write a Python function to process incoming IoT data and store it in DynamoDB.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Deploy using AWS Lambda console with appropriate IAM roles.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685800" y="361950"/>
            <a:ext cx="4467360" cy="818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dirty="0" smtClean="0"/>
              <a:t>Security &amp; IAM Policies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28" name="PlaceHolder 2"/>
          <p:cNvSpPr>
            <a:spLocks noGrp="1"/>
          </p:cNvSpPr>
          <p:nvPr>
            <p:ph type="subTitle"/>
          </p:nvPr>
        </p:nvSpPr>
        <p:spPr>
          <a:xfrm>
            <a:off x="685800" y="1504950"/>
            <a:ext cx="4704840" cy="2476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r>
              <a:rPr lang="en-US" sz="1400" b="1" dirty="0" smtClean="0"/>
              <a:t>Implement AWS IAM roles and permissions:</a:t>
            </a: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Grant AWS IoT Core permission to invoke Lambda functions.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Allow Lambda to write to DynamoDB and store logs in S3.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Use AWS IAM policies to restrict access to API Gateway endpoints.</a:t>
            </a:r>
          </a:p>
          <a:p>
            <a:pPr>
              <a:buFont typeface="Wingdings" pitchFamily="2" charset="2"/>
              <a:buChar char="§"/>
            </a:pPr>
            <a:endParaRPr lang="en-US" sz="1400" dirty="0" smtClean="0"/>
          </a:p>
          <a:p>
            <a:r>
              <a:rPr lang="en-US" sz="1400" b="1" dirty="0" smtClean="0"/>
              <a:t>MQTT Security Measures:</a:t>
            </a:r>
            <a:endParaRPr lang="en-US" sz="1400" dirty="0" smtClean="0"/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Use AWS IoT Core </a:t>
            </a:r>
            <a:r>
              <a:rPr lang="en-US" sz="1400" b="1" dirty="0" smtClean="0"/>
              <a:t>X.509 certificates</a:t>
            </a:r>
            <a:r>
              <a:rPr lang="en-US" sz="1400" dirty="0" smtClean="0"/>
              <a:t> for device authentication.</a:t>
            </a:r>
          </a:p>
          <a:p>
            <a:pPr>
              <a:buFont typeface="Wingdings" pitchFamily="2" charset="2"/>
              <a:buChar char="§"/>
            </a:pPr>
            <a:r>
              <a:rPr lang="en-US" sz="1400" dirty="0" smtClean="0"/>
              <a:t>Encrypt data in transit using TLS 1.2.</a:t>
            </a:r>
            <a:endParaRPr lang="en-US" sz="14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529;p35"/>
          <p:cNvGrpSpPr/>
          <p:nvPr/>
        </p:nvGrpSpPr>
        <p:grpSpPr>
          <a:xfrm>
            <a:off x="3979080" y="6840"/>
            <a:ext cx="5164200" cy="5143320"/>
            <a:chOff x="3979080" y="6840"/>
            <a:chExt cx="5164200" cy="5143320"/>
          </a:xfrm>
        </p:grpSpPr>
        <p:sp>
          <p:nvSpPr>
            <p:cNvPr id="430" name="Google Shape;530;p35"/>
            <p:cNvSpPr/>
            <p:nvPr/>
          </p:nvSpPr>
          <p:spPr>
            <a:xfrm flipH="1">
              <a:off x="3978720" y="6840"/>
              <a:ext cx="5164200" cy="5143320"/>
            </a:xfrm>
            <a:prstGeom prst="rtTriangl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31" name="Google Shape;531;p35"/>
            <p:cNvSpPr/>
            <p:nvPr/>
          </p:nvSpPr>
          <p:spPr>
            <a:xfrm rot="18900600">
              <a:off x="4520880" y="364752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2" name="Google Shape;532;p35"/>
            <p:cNvSpPr/>
            <p:nvPr/>
          </p:nvSpPr>
          <p:spPr>
            <a:xfrm rot="18900600">
              <a:off x="7184160" y="224532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3" name="Google Shape;533;p35"/>
            <p:cNvSpPr/>
            <p:nvPr/>
          </p:nvSpPr>
          <p:spPr>
            <a:xfrm rot="18900600">
              <a:off x="6716520" y="116676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4" name="Google Shape;534;p35"/>
            <p:cNvSpPr/>
            <p:nvPr/>
          </p:nvSpPr>
          <p:spPr>
            <a:xfrm rot="18900600">
              <a:off x="5940360" y="357156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35" name="Google Shape;535;p35"/>
            <p:cNvSpPr/>
            <p:nvPr/>
          </p:nvSpPr>
          <p:spPr>
            <a:xfrm>
              <a:off x="6778080" y="2891160"/>
              <a:ext cx="1596240" cy="1596240"/>
            </a:xfrm>
            <a:prstGeom prst="ellipse">
              <a:avLst/>
            </a:prstGeom>
            <a:noFill/>
            <a:ln w="9525">
              <a:solidFill>
                <a:srgbClr val="F8F8F8"/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762000" y="1962150"/>
            <a:ext cx="4409640" cy="19048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Continuous Deployment Strategy: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Use AWS CodePipeline and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CodeDeploy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to automate Lambda updates.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Deploy API changes with AWS CloudFormation.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Monitoring and Alerts: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Use AWS </a:t>
            </a:r>
            <a:r>
              <a:rPr lang="en-US" sz="1400" dirty="0" err="1" smtClean="0">
                <a:latin typeface="Times New Roman" pitchFamily="18" charset="0"/>
                <a:cs typeface="Times New Roman" pitchFamily="18" charset="0"/>
              </a:rPr>
              <a:t>CloudWatch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to monitor IoT device connectivity and database performance.</a:t>
            </a:r>
            <a:br>
              <a:rPr lang="en-US" sz="1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Set up AWS SNS alerts for anomalies (e.g., sensor failures, data spikes).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ubTitle"/>
          </p:nvPr>
        </p:nvSpPr>
        <p:spPr>
          <a:xfrm>
            <a:off x="609600" y="819150"/>
            <a:ext cx="5334000" cy="7616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Automation &amp; CI/CD Pipeline</a:t>
            </a:r>
            <a:endParaRPr lang="en-US" sz="3000" b="0" strike="noStrike" spc="-1" dirty="0">
              <a:solidFill>
                <a:schemeClr val="dk1"/>
              </a:solidFill>
              <a:latin typeface="Times New Roman" pitchFamily="18" charset="0"/>
              <a:ea typeface="Manrope"/>
              <a:cs typeface="Times New Roman" pitchFamily="18" charset="0"/>
            </a:endParaRPr>
          </a:p>
        </p:txBody>
      </p:sp>
      <p:sp>
        <p:nvSpPr>
          <p:cNvPr id="439" name="Google Shape;539;p35"/>
          <p:cNvSpPr/>
          <p:nvPr/>
        </p:nvSpPr>
        <p:spPr>
          <a:xfrm>
            <a:off x="5397480" y="1055160"/>
            <a:ext cx="3033000" cy="3033000"/>
          </a:xfrm>
          <a:prstGeom prst="ellipse">
            <a:avLst/>
          </a:prstGeom>
          <a:blipFill rotWithShape="0">
            <a:blip r:embed="rId2" cstate="print"/>
            <a:srcRect/>
            <a:stretch/>
          </a:blipFill>
          <a:ln w="38100">
            <a:solidFill>
              <a:srgbClr val="F8F8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40" name="Google Shape;540;p35"/>
          <p:cNvGrpSpPr/>
          <p:nvPr/>
        </p:nvGrpSpPr>
        <p:grpSpPr>
          <a:xfrm>
            <a:off x="5405400" y="1044360"/>
            <a:ext cx="3160080" cy="3290760"/>
            <a:chOff x="5405400" y="1044360"/>
            <a:chExt cx="3160080" cy="3290760"/>
          </a:xfrm>
        </p:grpSpPr>
        <p:sp>
          <p:nvSpPr>
            <p:cNvPr id="441" name="Google Shape;541;p35"/>
            <p:cNvSpPr/>
            <p:nvPr/>
          </p:nvSpPr>
          <p:spPr>
            <a:xfrm rot="18900000">
              <a:off x="7674840" y="137952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2" name="Google Shape;542;p35"/>
            <p:cNvSpPr/>
            <p:nvPr/>
          </p:nvSpPr>
          <p:spPr>
            <a:xfrm rot="18900000">
              <a:off x="5299920" y="388512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830;p46"/>
          <p:cNvGrpSpPr/>
          <p:nvPr/>
        </p:nvGrpSpPr>
        <p:grpSpPr>
          <a:xfrm>
            <a:off x="4644000" y="-1800"/>
            <a:ext cx="4500000" cy="4366800"/>
            <a:chOff x="4644000" y="-1800"/>
            <a:chExt cx="4500000" cy="4366800"/>
          </a:xfrm>
        </p:grpSpPr>
        <p:sp>
          <p:nvSpPr>
            <p:cNvPr id="444" name="Google Shape;831;p46"/>
            <p:cNvSpPr/>
            <p:nvPr/>
          </p:nvSpPr>
          <p:spPr>
            <a:xfrm rot="10800000">
              <a:off x="4714560" y="-1800"/>
              <a:ext cx="4429440" cy="4366800"/>
            </a:xfrm>
            <a:prstGeom prst="rtTriangl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45" name="Google Shape;832;p46"/>
            <p:cNvSpPr/>
            <p:nvPr/>
          </p:nvSpPr>
          <p:spPr>
            <a:xfrm rot="13500000" flipH="1">
              <a:off x="7674840" y="372996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6" name="Google Shape;833;p46"/>
            <p:cNvSpPr/>
            <p:nvPr/>
          </p:nvSpPr>
          <p:spPr>
            <a:xfrm rot="13499400" flipH="1">
              <a:off x="4984920" y="154620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7" name="Google Shape;834;p46"/>
            <p:cNvSpPr/>
            <p:nvPr/>
          </p:nvSpPr>
          <p:spPr>
            <a:xfrm rot="13499400" flipH="1">
              <a:off x="7200720" y="2135520"/>
              <a:ext cx="1779480" cy="32616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8" name="Google Shape;835;p46"/>
            <p:cNvSpPr/>
            <p:nvPr/>
          </p:nvSpPr>
          <p:spPr>
            <a:xfrm rot="13499400" flipH="1">
              <a:off x="7200000" y="305136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9" name="Google Shape;836;p46"/>
            <p:cNvSpPr/>
            <p:nvPr/>
          </p:nvSpPr>
          <p:spPr>
            <a:xfrm rot="13499400" flipH="1">
              <a:off x="5127120" y="821160"/>
              <a:ext cx="1779480" cy="47736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0" name="Google Shape;837;p46"/>
            <p:cNvSpPr/>
            <p:nvPr/>
          </p:nvSpPr>
          <p:spPr>
            <a:xfrm rot="10800000" flipH="1">
              <a:off x="4644000" y="737280"/>
              <a:ext cx="1596240" cy="1596240"/>
            </a:xfrm>
            <a:prstGeom prst="ellipse">
              <a:avLst/>
            </a:prstGeom>
            <a:noFill/>
            <a:ln w="9525">
              <a:solidFill>
                <a:srgbClr val="F8F8F8"/>
              </a:solidFill>
              <a:prstDash val="lgDash"/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51" name="Google Shape;838;p46"/>
            <p:cNvSpPr/>
            <p:nvPr/>
          </p:nvSpPr>
          <p:spPr>
            <a:xfrm rot="13500000" flipH="1">
              <a:off x="6245640" y="806040"/>
              <a:ext cx="995760" cy="11448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0680" bIns="4068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762000" y="361950"/>
            <a:ext cx="4276440" cy="59043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 smtClean="0"/>
              <a:t>Conclusion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 type="subTitle"/>
          </p:nvPr>
        </p:nvSpPr>
        <p:spPr>
          <a:xfrm>
            <a:off x="685800" y="1885950"/>
            <a:ext cx="352404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Real-Time Weather Monitoring System efficiently collects, processes, and stores environmental data.</a:t>
            </a:r>
          </a:p>
          <a:p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AWS IoT Core and DynamoDB ensure scalability and security.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4" name="Google Shape;841;p46"/>
          <p:cNvSpPr/>
          <p:nvPr/>
        </p:nvSpPr>
        <p:spPr>
          <a:xfrm>
            <a:off x="5397480" y="1055160"/>
            <a:ext cx="3033000" cy="3033000"/>
          </a:xfrm>
          <a:prstGeom prst="ellipse">
            <a:avLst/>
          </a:prstGeom>
          <a:blipFill rotWithShape="0">
            <a:blip r:embed="rId2" cstate="print"/>
            <a:srcRect/>
            <a:stretch/>
          </a:blipFill>
          <a:ln w="38100">
            <a:solidFill>
              <a:srgbClr val="F8F8F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</TotalTime>
  <Words>430</Words>
  <Application>Microsoft Office PowerPoint</Application>
  <PresentationFormat>On-screen Show (16:9)</PresentationFormat>
  <Paragraphs>61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26</vt:i4>
      </vt:variant>
      <vt:variant>
        <vt:lpstr>Slide Titles</vt:lpstr>
      </vt:variant>
      <vt:variant>
        <vt:i4>8</vt:i4>
      </vt:variant>
    </vt:vector>
  </HeadingPairs>
  <TitlesOfParts>
    <vt:vector size="34" baseType="lpstr"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Business Administration School Center by Slidesgo</vt:lpstr>
      <vt:lpstr>Slidesgo Final Pages</vt:lpstr>
      <vt:lpstr>Slidesgo Final Pages</vt:lpstr>
      <vt:lpstr>Real-Time Weather Monitoring System with AWS IoT Core and DynamoDB</vt:lpstr>
      <vt:lpstr>Introduction</vt:lpstr>
      <vt:lpstr>AWS Services Used and Justification</vt:lpstr>
      <vt:lpstr>System Architecture and Workflow</vt:lpstr>
      <vt:lpstr>AWS Infrastructure Setup</vt:lpstr>
      <vt:lpstr>Security &amp; IAM Policies</vt:lpstr>
      <vt:lpstr>Continuous Deployment Strategy: Use AWS CodePipeline and CodeDeploy to automate Lambda updates. Deploy API changes with AWS CloudFormation.  Monitoring and Alerts: Use AWS CloudWatch to monitor IoT device connectivity and database performance. Set up AWS SNS alerts for anomalies (e.g., sensor failures, data spikes).</vt:lpstr>
      <vt:lpstr>Conclusion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Weather Monitoring System with AWS IoT Core and DynamoDB</dc:title>
  <cp:lastModifiedBy>91949</cp:lastModifiedBy>
  <cp:revision>12</cp:revision>
  <dcterms:modified xsi:type="dcterms:W3CDTF">2025-03-22T14:33:35Z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2025-03-22T11:03:15Z</dcterms:created>
  <dc:creator>Unknown Creator</dc:creator>
  <dc:description/>
  <dc:language>en-US</dc:language>
  <cp:lastModifiedBy>Unknown Creator</cp:lastModifiedBy>
  <dcterms:modified xsi:type="dcterms:W3CDTF">2025-03-22T11:03:15Z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