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Rajeshreddy </a:t>
            </a:r>
            <a:r>
              <a:rPr lang="en-US" dirty="0" err="1" smtClean="0"/>
              <a:t>Desham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Studentid</a:t>
            </a:r>
            <a:r>
              <a:rPr lang="en-US" dirty="0" smtClean="0"/>
              <a:t>:1682826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572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Big Data Analytics with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and 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1534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562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table </a:t>
            </a:r>
            <a:r>
              <a:rPr lang="en-US" dirty="0" err="1"/>
              <a:t>tempbatting</a:t>
            </a:r>
            <a:r>
              <a:rPr lang="en-US" dirty="0"/>
              <a:t> I inserted data to other </a:t>
            </a:r>
            <a:r>
              <a:rPr lang="en-US" dirty="0" err="1"/>
              <a:t>columns.and</a:t>
            </a:r>
            <a:r>
              <a:rPr lang="en-US" dirty="0"/>
              <a:t> populated in down screenshot.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3181"/>
            <a:ext cx="7772399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1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38200"/>
            <a:ext cx="8153399" cy="45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449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query is about maximum runs from  batting group by year which was displayed in below screen shot.</a:t>
            </a:r>
          </a:p>
        </p:txBody>
      </p:sp>
    </p:spTree>
    <p:extLst>
      <p:ext uri="{BB962C8B-B14F-4D97-AF65-F5344CB8AC3E}">
        <p14:creationId xmlns:p14="http://schemas.microsoft.com/office/powerpoint/2010/main" val="40518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52651" cy="435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5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638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created the join statement and results were displayed below.</a:t>
            </a:r>
          </a:p>
          <a:p>
            <a:r>
              <a:rPr lang="en-US" b="1" u="sng" dirty="0"/>
              <a:t>24 ANSWER:</a:t>
            </a:r>
            <a:r>
              <a:rPr lang="en-US" dirty="0"/>
              <a:t> 1963-aaronha01-121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ASSIGNMENT-2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86" y="2142726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2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ASSIGNMENT-3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86" y="2142726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295400"/>
            <a:ext cx="7238999" cy="407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8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86" y="2142726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1676400"/>
            <a:ext cx="7611533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1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86" y="2142726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4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2727"/>
            <a:ext cx="7310205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67599" cy="420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74021" y="5791200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Navigating into my folder</a:t>
            </a:r>
          </a:p>
        </p:txBody>
      </p:sp>
    </p:spTree>
    <p:extLst>
      <p:ext uri="{BB962C8B-B14F-4D97-AF65-F5344CB8AC3E}">
        <p14:creationId xmlns:p14="http://schemas.microsoft.com/office/powerpoint/2010/main" val="18555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03" y="1682959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25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my folder and I downloaded the Batting.csv and master.csv.and showed in the below screenshot.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15" y="2141746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86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created the database in my name and selected my database with my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942857" cy="33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0" y="5486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created the table </a:t>
            </a:r>
            <a:r>
              <a:rPr lang="en-US" dirty="0" err="1"/>
              <a:t>temp_batting</a:t>
            </a:r>
            <a:r>
              <a:rPr lang="en-US" dirty="0"/>
              <a:t> with column (</a:t>
            </a:r>
            <a:r>
              <a:rPr lang="en-US" dirty="0" err="1"/>
              <a:t>col_value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18" y="1066800"/>
            <a:ext cx="6934200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334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loaded DATA from batting.csv into </a:t>
            </a:r>
            <a:r>
              <a:rPr lang="en-US" dirty="0" err="1"/>
              <a:t>temp_batting.And</a:t>
            </a:r>
            <a:r>
              <a:rPr lang="en-US" dirty="0"/>
              <a:t> I displayed the table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943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063836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16)ANSWER:</a:t>
            </a:r>
            <a:r>
              <a:rPr lang="en-US" b="1" dirty="0"/>
              <a:t>  </a:t>
            </a:r>
            <a:r>
              <a:rPr lang="en-US" dirty="0"/>
              <a:t>Only one column is in table </a:t>
            </a:r>
            <a:r>
              <a:rPr lang="en-US" dirty="0" err="1"/>
              <a:t>temp_batting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9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599" cy="462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72885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next screen shot I created the table batting with columns </a:t>
            </a:r>
            <a:r>
              <a:rPr lang="en-US" dirty="0" err="1"/>
              <a:t>player_id</a:t>
            </a:r>
            <a:r>
              <a:rPr lang="en-US" dirty="0"/>
              <a:t> ,year and </a:t>
            </a:r>
            <a:r>
              <a:rPr lang="en-US" dirty="0" smtClean="0"/>
              <a:t>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140</Words>
  <Application>Microsoft Office PowerPoint</Application>
  <PresentationFormat>On-screen Show (4:3)</PresentationFormat>
  <Paragraphs>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 Rajeshreddy Desham Studentid:1682826 </vt:lpstr>
      <vt:lpstr>Project Hive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ASSIGNMENT-2</vt:lpstr>
      <vt:lpstr>PowerPoint Presentation</vt:lpstr>
      <vt:lpstr>ASSIGNMENT-3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Rajeshreddy Desham Studentid:1682826 </dc:title>
  <dc:creator>RAJESH REDDY DESHAM</dc:creator>
  <cp:lastModifiedBy>dell</cp:lastModifiedBy>
  <cp:revision>9</cp:revision>
  <dcterms:created xsi:type="dcterms:W3CDTF">2006-08-16T00:00:00Z</dcterms:created>
  <dcterms:modified xsi:type="dcterms:W3CDTF">2016-05-11T19:41:36Z</dcterms:modified>
</cp:coreProperties>
</file>