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66" r:id="rId5"/>
    <p:sldId id="267" r:id="rId6"/>
    <p:sldId id="265" r:id="rId7"/>
    <p:sldId id="264" r:id="rId8"/>
    <p:sldId id="263" r:id="rId9"/>
    <p:sldId id="268" r:id="rId10"/>
    <p:sldId id="262" r:id="rId11"/>
    <p:sldId id="260" r:id="rId12"/>
    <p:sldId id="258" r:id="rId13"/>
    <p:sldId id="269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4214C-69B6-4A64-A1C0-902FCAC32F6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9F0B8-EFE3-4964-86F5-C0F54EAA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6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685800"/>
            <a:ext cx="6934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PROJECT </a:t>
            </a:r>
            <a:br>
              <a:rPr lang="en-US" sz="4400" dirty="0">
                <a:latin typeface="Times New Roman" pitchFamily="18" charset="0"/>
                <a:cs typeface="Times New Roman" pitchFamily="18" charset="0"/>
              </a:rPr>
            </a:b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Big Data Analytics with </a:t>
            </a:r>
            <a:r>
              <a:rPr lang="en-US" sz="4400" b="1" dirty="0" err="1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 and R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3429000"/>
            <a:ext cx="6096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Rajeshreddy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Desham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Studentid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:1682826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2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571" y="2191753"/>
            <a:ext cx="5942857" cy="334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90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09" y="1290659"/>
            <a:ext cx="6773333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9144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got the results in </a:t>
            </a:r>
            <a:r>
              <a:rPr lang="en-US" dirty="0" err="1"/>
              <a:t>pdf</a:t>
            </a:r>
            <a:r>
              <a:rPr lang="en-US" dirty="0"/>
              <a:t> because I downloaded and install </a:t>
            </a:r>
            <a:r>
              <a:rPr lang="en-US" dirty="0" err="1"/>
              <a:t>theMiktex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8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943" y="1138167"/>
            <a:ext cx="5942857" cy="334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4572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ASSIGNMENT 3 EXTRA CREDIT: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55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7315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49530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above screen shot I downloaded the </a:t>
            </a:r>
            <a:r>
              <a:rPr lang="en-US" dirty="0" err="1"/>
              <a:t>readr</a:t>
            </a:r>
            <a:r>
              <a:rPr lang="en-US" dirty="0"/>
              <a:t> package and I installed some more packages in below screen shot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206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7611122" cy="428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6096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got the below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RSTUDIO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6923403" cy="3889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2055" y="55626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installed the R and </a:t>
            </a:r>
            <a:r>
              <a:rPr lang="en-US" dirty="0" err="1"/>
              <a:t>Rstudio</a:t>
            </a:r>
            <a:r>
              <a:rPr lang="en-US" dirty="0"/>
              <a:t> and I downloaded the data for R project from the web campus and downloaded it and keep it as the home folder for R studio Now I downloaded the specific </a:t>
            </a:r>
            <a:r>
              <a:rPr lang="en-US" dirty="0" err="1"/>
              <a:t>Rmd</a:t>
            </a:r>
            <a:r>
              <a:rPr lang="en-US" dirty="0"/>
              <a:t> script from folder and for my id it is 05 </a:t>
            </a:r>
            <a:r>
              <a:rPr lang="en-US" dirty="0" err="1"/>
              <a:t>Trees.Rmd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3850"/>
            <a:ext cx="8305800" cy="467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5334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Above slide show what packages  I installed evaluate digest </a:t>
            </a:r>
            <a:r>
              <a:rPr lang="en-US" dirty="0" err="1"/>
              <a:t>formatR</a:t>
            </a:r>
            <a:r>
              <a:rPr lang="en-US" dirty="0"/>
              <a:t> and </a:t>
            </a:r>
            <a:r>
              <a:rPr lang="en-US" dirty="0" err="1"/>
              <a:t>highr</a:t>
            </a:r>
            <a:r>
              <a:rPr lang="en-US" dirty="0"/>
              <a:t> markdown and </a:t>
            </a:r>
            <a:r>
              <a:rPr lang="en-US" dirty="0" err="1"/>
              <a:t>stringr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5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812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54102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above screen shot I used some other packages and I successfully run 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501465" cy="421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7620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Below is output of screen shots.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807307" cy="439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48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7239000" cy="407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9818" y="4826675"/>
            <a:ext cx="746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ANSWERS </a:t>
            </a:r>
            <a:r>
              <a:rPr lang="en-US" b="1" dirty="0"/>
              <a:t>FOR THE QUESTION NO 8:</a:t>
            </a: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Decision trees </a:t>
            </a:r>
            <a:r>
              <a:rPr lang="en-US" dirty="0" err="1"/>
              <a:t>datamining</a:t>
            </a:r>
            <a:r>
              <a:rPr lang="en-US" dirty="0"/>
              <a:t> method.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supervised </a:t>
            </a:r>
            <a:r>
              <a:rPr lang="en-US" dirty="0"/>
              <a:t>method.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Data Set which my script used is:6_year_graduation.csv file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I installed evaluate digest </a:t>
            </a:r>
            <a:r>
              <a:rPr lang="en-US" dirty="0" err="1"/>
              <a:t>formatR</a:t>
            </a:r>
            <a:r>
              <a:rPr lang="en-US" dirty="0"/>
              <a:t> and </a:t>
            </a:r>
            <a:r>
              <a:rPr lang="en-US" dirty="0" err="1"/>
              <a:t>highr</a:t>
            </a:r>
            <a:r>
              <a:rPr lang="en-US" dirty="0"/>
              <a:t> markdown and </a:t>
            </a:r>
            <a:r>
              <a:rPr lang="en-US" dirty="0" err="1"/>
              <a:t>stringr</a:t>
            </a:r>
            <a:r>
              <a:rPr lang="en-US" dirty="0"/>
              <a:t> </a:t>
            </a:r>
            <a:r>
              <a:rPr lang="en-US" dirty="0" err="1" smtClean="0"/>
              <a:t>packages,Tree</a:t>
            </a:r>
            <a:r>
              <a:rPr lang="en-US" dirty="0" smtClean="0"/>
              <a:t> </a:t>
            </a:r>
            <a:r>
              <a:rPr lang="en-US" dirty="0"/>
              <a:t>library.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9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6908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6858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sign up for the </a:t>
            </a:r>
            <a:r>
              <a:rPr lang="en-US" dirty="0" err="1"/>
              <a:t>kaggle</a:t>
            </a:r>
            <a:r>
              <a:rPr lang="en-US" dirty="0"/>
              <a:t> .com and I downloaded the script from the given</a:t>
            </a:r>
          </a:p>
          <a:p>
            <a:r>
              <a:rPr lang="en-US" dirty="0"/>
              <a:t>I downloaded the R script from given  Link and  I  kept the script in the home location and I RUN the </a:t>
            </a:r>
            <a:r>
              <a:rPr lang="en-US" dirty="0" err="1"/>
              <a:t>script.I</a:t>
            </a:r>
            <a:r>
              <a:rPr lang="en-US" dirty="0"/>
              <a:t> got the below results in </a:t>
            </a:r>
            <a:r>
              <a:rPr lang="en-US" dirty="0" err="1"/>
              <a:t>pdf</a:t>
            </a:r>
            <a:r>
              <a:rPr lang="en-US" dirty="0"/>
              <a:t>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3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571" y="2191753"/>
            <a:ext cx="5942857" cy="334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14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215</Words>
  <Application>Microsoft Office PowerPoint</Application>
  <PresentationFormat>On-screen Show (4:3)</PresentationFormat>
  <Paragraphs>18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RSTUDIO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REDDY DESHAM</dc:creator>
  <cp:lastModifiedBy>dell</cp:lastModifiedBy>
  <cp:revision>13</cp:revision>
  <dcterms:created xsi:type="dcterms:W3CDTF">2006-08-16T00:00:00Z</dcterms:created>
  <dcterms:modified xsi:type="dcterms:W3CDTF">2016-05-11T20:43:28Z</dcterms:modified>
</cp:coreProperties>
</file>