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5" r:id="rId5"/>
    <p:sldId id="274" r:id="rId6"/>
    <p:sldId id="273" r:id="rId7"/>
    <p:sldId id="272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Big Data Analytics with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Rajeshreddy</a:t>
            </a:r>
            <a:r>
              <a:rPr lang="en-US" dirty="0"/>
              <a:t> </a:t>
            </a:r>
            <a:r>
              <a:rPr lang="en-US" dirty="0" err="1"/>
              <a:t>Desham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Studentid</a:t>
            </a:r>
            <a:r>
              <a:rPr lang="en-US" dirty="0"/>
              <a:t>:1682826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7369"/>
            <a:ext cx="5944115" cy="389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6388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downloaded the master.csv file from web campus and uploaded to my folder using </a:t>
            </a:r>
            <a:r>
              <a:rPr lang="en-US" dirty="0" err="1"/>
              <a:t>ambari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533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below screen shot I run the pig script which was given in home work document and I got the below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42" y="2192732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76220" cy="431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33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downloaded the log files and results and the screen shots displayed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405070" cy="416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7006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334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started at 04:35:23   and end at 04:36:17. It took about 11 minutes  forty seconds </a:t>
            </a:r>
          </a:p>
          <a:p>
            <a:r>
              <a:rPr lang="en-US" dirty="0"/>
              <a:t>I run the same script on </a:t>
            </a:r>
            <a:r>
              <a:rPr lang="en-US" dirty="0" err="1"/>
              <a:t>tez</a:t>
            </a:r>
            <a:r>
              <a:rPr lang="en-US" dirty="0"/>
              <a:t> but it has given some errors.</a:t>
            </a:r>
          </a:p>
        </p:txBody>
      </p:sp>
    </p:spTree>
    <p:extLst>
      <p:ext uri="{BB962C8B-B14F-4D97-AF65-F5344CB8AC3E}">
        <p14:creationId xmlns:p14="http://schemas.microsoft.com/office/powerpoint/2010/main" val="4916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31867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4295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5029200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above screen shot I displayed the results of a particular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102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  Big Data Analytics with Hadoop and R </vt:lpstr>
      <vt:lpstr>PIG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Big Data Analytics with Hadoop and R </dc:title>
  <dc:creator>RAJESH REDDY DESHAM</dc:creator>
  <cp:lastModifiedBy>dell</cp:lastModifiedBy>
  <cp:revision>9</cp:revision>
  <dcterms:created xsi:type="dcterms:W3CDTF">2006-08-16T00:00:00Z</dcterms:created>
  <dcterms:modified xsi:type="dcterms:W3CDTF">2016-05-11T21:29:09Z</dcterms:modified>
</cp:coreProperties>
</file>