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070610" y="1207135"/>
            <a:ext cx="4316730" cy="8242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042920" y="1477010"/>
            <a:ext cx="372110" cy="2819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1374775" y="1428750"/>
            <a:ext cx="11938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Rectangles 15"/>
          <p:cNvSpPr/>
          <p:nvPr/>
        </p:nvSpPr>
        <p:spPr>
          <a:xfrm rot="16200000">
            <a:off x="5187315" y="1779270"/>
            <a:ext cx="209550" cy="9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Rectangles 16"/>
          <p:cNvSpPr/>
          <p:nvPr/>
        </p:nvSpPr>
        <p:spPr>
          <a:xfrm rot="16200000">
            <a:off x="5187315" y="1361440"/>
            <a:ext cx="209550" cy="9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Rectangles 17"/>
          <p:cNvSpPr/>
          <p:nvPr/>
        </p:nvSpPr>
        <p:spPr>
          <a:xfrm rot="16200000">
            <a:off x="5095240" y="1511935"/>
            <a:ext cx="157480" cy="214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Rectangles 18"/>
          <p:cNvSpPr/>
          <p:nvPr/>
        </p:nvSpPr>
        <p:spPr>
          <a:xfrm rot="16200000">
            <a:off x="5247640" y="1576705"/>
            <a:ext cx="76200" cy="85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Rectangles 14"/>
          <p:cNvSpPr/>
          <p:nvPr/>
        </p:nvSpPr>
        <p:spPr>
          <a:xfrm rot="16200000">
            <a:off x="4831080" y="1570990"/>
            <a:ext cx="727710" cy="96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3693160" y="1395095"/>
            <a:ext cx="814705" cy="454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4665345" y="1457325"/>
            <a:ext cx="323850" cy="32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328285" y="1619250"/>
            <a:ext cx="2501265" cy="0"/>
          </a:xfrm>
          <a:prstGeom prst="lin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s 35"/>
          <p:cNvSpPr/>
          <p:nvPr/>
        </p:nvSpPr>
        <p:spPr>
          <a:xfrm rot="19560000">
            <a:off x="4745990" y="1510665"/>
            <a:ext cx="157480" cy="214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911090" y="1745615"/>
            <a:ext cx="3169285" cy="4699635"/>
          </a:xfrm>
          <a:prstGeom prst="lin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20030" y="937260"/>
            <a:ext cx="2456180" cy="0"/>
          </a:xfrm>
          <a:prstGeom prst="straightConnector1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94250" y="937260"/>
            <a:ext cx="536575" cy="0"/>
          </a:xfrm>
          <a:prstGeom prst="straightConnector1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47030" y="1723390"/>
            <a:ext cx="431165" cy="668655"/>
          </a:xfrm>
          <a:prstGeom prst="straightConnector1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5751830" y="2031365"/>
            <a:ext cx="1168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Servor angle </a:t>
            </a:r>
            <a:r>
              <a:rPr lang="en-US" sz="1200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[q]</a:t>
            </a:r>
            <a:endParaRPr lang="en-US" sz="12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 rot="16200000">
            <a:off x="7149465" y="3192145"/>
            <a:ext cx="19221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Wall Surface / Room Side #1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6019165" y="56959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USS Distance </a:t>
            </a:r>
            <a:r>
              <a:rPr lang="en-US" sz="1200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(d)</a:t>
            </a:r>
            <a:endParaRPr lang="en-US" sz="12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467225" y="384810"/>
            <a:ext cx="1247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Extra Distance #1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(Constant) </a:t>
            </a:r>
            <a:r>
              <a:rPr lang="en-US" sz="1200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[a]</a:t>
            </a:r>
            <a:endParaRPr lang="en-US" sz="12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Straight Arrow Connector 26"/>
          <p:cNvCxnSpPr>
            <a:stCxn id="28" idx="0"/>
          </p:cNvCxnSpPr>
          <p:nvPr/>
        </p:nvCxnSpPr>
        <p:spPr>
          <a:xfrm flipV="1">
            <a:off x="3206115" y="1865630"/>
            <a:ext cx="0" cy="884555"/>
          </a:xfrm>
          <a:prstGeom prst="straightConnector1">
            <a:avLst/>
          </a:prstGeom>
          <a:noFill/>
          <a:ln w="1270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2660650" y="2750185"/>
            <a:ext cx="10909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Accelerometer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9" name="Straight Arrow Connector 28"/>
          <p:cNvCxnSpPr>
            <a:stCxn id="30" idx="0"/>
          </p:cNvCxnSpPr>
          <p:nvPr/>
        </p:nvCxnSpPr>
        <p:spPr>
          <a:xfrm flipV="1">
            <a:off x="1971675" y="1896745"/>
            <a:ext cx="0" cy="415925"/>
          </a:xfrm>
          <a:prstGeom prst="straightConnector1">
            <a:avLst/>
          </a:prstGeom>
          <a:noFill/>
          <a:ln w="1270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506220" y="2312670"/>
            <a:ext cx="9309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LED Module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53020" y="1633855"/>
            <a:ext cx="0" cy="4133850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6729730" y="3157855"/>
            <a:ext cx="8045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Unknown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Length </a:t>
            </a:r>
            <a:r>
              <a:rPr lang="en-US" sz="1200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(y)</a:t>
            </a:r>
            <a:endParaRPr lang="en-US" sz="12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129405" y="1896745"/>
            <a:ext cx="0" cy="410210"/>
          </a:xfrm>
          <a:prstGeom prst="straightConnector1">
            <a:avLst/>
          </a:prstGeom>
          <a:noFill/>
          <a:ln w="1270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3618865" y="2306955"/>
            <a:ext cx="1021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Arduino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Controller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103630" y="939800"/>
            <a:ext cx="3688715" cy="0"/>
          </a:xfrm>
          <a:prstGeom prst="straightConnector1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2341245" y="387350"/>
            <a:ext cx="1247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Extra Distance #2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(Constant) </a:t>
            </a:r>
            <a:r>
              <a:rPr lang="en-US" sz="1200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[b]</a:t>
            </a:r>
            <a:endParaRPr lang="en-US" sz="12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101090" y="5838825"/>
            <a:ext cx="6553200" cy="0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3623628" y="5351780"/>
            <a:ext cx="937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Unknown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Width (x)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04260" y="6219190"/>
            <a:ext cx="11887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Room Side #2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829810" y="1837055"/>
            <a:ext cx="0" cy="1090295"/>
          </a:xfrm>
          <a:prstGeom prst="straightConnector1">
            <a:avLst/>
          </a:prstGeom>
          <a:noFill/>
          <a:ln w="1270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3759200" y="2979420"/>
            <a:ext cx="1333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Servor Motor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with Laser Module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043363" y="3618230"/>
            <a:ext cx="1571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Ultrasonic Sensor with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r"/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Laser Module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607185" y="4418965"/>
            <a:ext cx="3368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Room width (x) = a + b + d</a:t>
            </a:r>
            <a:endParaRPr lang="en-US" sz="120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sz="12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Room length (y) = tan(q) * (a + d) + c</a:t>
            </a:r>
            <a:endParaRPr lang="en-US" sz="120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r>
              <a:rPr lang="en-US" sz="12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Room Area (A) = x * y</a:t>
            </a:r>
            <a:endParaRPr lang="en-US" sz="120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7" name="Rectangles 36"/>
          <p:cNvSpPr/>
          <p:nvPr/>
        </p:nvSpPr>
        <p:spPr>
          <a:xfrm rot="19560000">
            <a:off x="4849495" y="1668145"/>
            <a:ext cx="76200" cy="85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53020" y="1201420"/>
            <a:ext cx="0" cy="364490"/>
          </a:xfrm>
          <a:prstGeom prst="straightConnector1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43195" y="2067560"/>
            <a:ext cx="0" cy="1474470"/>
          </a:xfrm>
          <a:prstGeom prst="straightConnector1">
            <a:avLst/>
          </a:prstGeom>
          <a:noFill/>
          <a:ln w="1270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737225" y="122491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Ruler Half Width (c)</a:t>
            </a:r>
            <a:endParaRPr lang="en-US" sz="12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2" name="Rectangles 31"/>
          <p:cNvSpPr/>
          <p:nvPr/>
        </p:nvSpPr>
        <p:spPr>
          <a:xfrm rot="5400000">
            <a:off x="1960245" y="194945"/>
            <a:ext cx="4900295" cy="680148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2563971" y="4060508"/>
            <a:ext cx="0" cy="24193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4243229" y="4635818"/>
            <a:ext cx="2717483" cy="849154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1602 LCD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814479" y="1514951"/>
            <a:ext cx="292418" cy="292418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75">
                <a:latin typeface="Consolas" panose="020B0609020204030204" charset="0"/>
                <a:cs typeface="Consolas" panose="020B0609020204030204" charset="0"/>
              </a:rPr>
              <a:t>CW</a:t>
            </a:r>
            <a:endParaRPr lang="en-US" sz="675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175476" y="1514951"/>
            <a:ext cx="292418" cy="292418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75">
                <a:latin typeface="Consolas" panose="020B0609020204030204" charset="0"/>
                <a:cs typeface="Consolas" panose="020B0609020204030204" charset="0"/>
              </a:rPr>
              <a:t>CCW</a:t>
            </a:r>
            <a:endParaRPr lang="en-US" sz="675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43441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05354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67743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28703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91091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51575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13964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74924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37313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98273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560661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21621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84010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44494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806883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67843" y="4529138"/>
            <a:ext cx="0" cy="1095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56325" y="3603308"/>
            <a:ext cx="0" cy="3624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21584" y="3682841"/>
            <a:ext cx="0" cy="2828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83985" y="3759994"/>
            <a:ext cx="0" cy="2085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654483" y="3848100"/>
            <a:ext cx="0" cy="1176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5994639" y="3970973"/>
            <a:ext cx="81153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GND VCC SDA SCL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398713" y="4200525"/>
            <a:ext cx="0" cy="49911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726373" y="4371975"/>
            <a:ext cx="0" cy="3362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96870" y="4459129"/>
            <a:ext cx="0" cy="2505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2237026" y="4709160"/>
            <a:ext cx="81153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GND VCC SDA SCL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726373" y="4058126"/>
            <a:ext cx="0" cy="141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391569" y="4206240"/>
            <a:ext cx="24155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63971" y="4294823"/>
            <a:ext cx="197691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463608" y="4058603"/>
            <a:ext cx="0" cy="3119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34105" y="4054793"/>
            <a:ext cx="0" cy="411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7"/>
          <p:cNvSpPr txBox="1"/>
          <p:nvPr/>
        </p:nvSpPr>
        <p:spPr>
          <a:xfrm>
            <a:off x="2437051" y="3899535"/>
            <a:ext cx="26670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5V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9" name="Text Box 78"/>
          <p:cNvSpPr txBox="1"/>
          <p:nvPr/>
        </p:nvSpPr>
        <p:spPr>
          <a:xfrm>
            <a:off x="2573258" y="3899535"/>
            <a:ext cx="3086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GND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0" name="Text Box 79"/>
          <p:cNvSpPr txBox="1"/>
          <p:nvPr/>
        </p:nvSpPr>
        <p:spPr>
          <a:xfrm>
            <a:off x="3499088" y="3899535"/>
            <a:ext cx="26670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A5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1" name="Text Box 80"/>
          <p:cNvSpPr txBox="1"/>
          <p:nvPr/>
        </p:nvSpPr>
        <p:spPr>
          <a:xfrm>
            <a:off x="3327638" y="3899535"/>
            <a:ext cx="26670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A4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722086" y="4378643"/>
            <a:ext cx="21588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89726" y="4465796"/>
            <a:ext cx="20664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35646" y="2011204"/>
            <a:ext cx="0" cy="22902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40910" y="2005489"/>
            <a:ext cx="0" cy="1571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86"/>
          <p:cNvSpPr txBox="1"/>
          <p:nvPr/>
        </p:nvSpPr>
        <p:spPr>
          <a:xfrm>
            <a:off x="4991656" y="1852136"/>
            <a:ext cx="3086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GND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4383485" y="1848803"/>
            <a:ext cx="3086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VCC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4566365" y="1848803"/>
            <a:ext cx="35052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TRIG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4774010" y="1852136"/>
            <a:ext cx="35052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ECHO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4949508" y="2005489"/>
            <a:ext cx="0" cy="2376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150009" y="2005489"/>
            <a:ext cx="0" cy="16011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s 85"/>
          <p:cNvSpPr/>
          <p:nvPr/>
        </p:nvSpPr>
        <p:spPr>
          <a:xfrm>
            <a:off x="3867944" y="1172051"/>
            <a:ext cx="1824514" cy="836771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HC-SR04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2563971" y="4458653"/>
            <a:ext cx="0" cy="2447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s 88"/>
          <p:cNvSpPr/>
          <p:nvPr/>
        </p:nvSpPr>
        <p:spPr>
          <a:xfrm>
            <a:off x="2082959" y="4706779"/>
            <a:ext cx="1120140" cy="778193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ADXL345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234406" y="4059079"/>
            <a:ext cx="0" cy="4024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101"/>
          <p:cNvSpPr txBox="1"/>
          <p:nvPr/>
        </p:nvSpPr>
        <p:spPr>
          <a:xfrm>
            <a:off x="2065100" y="3899535"/>
            <a:ext cx="35052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3.3V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226786" y="4465796"/>
            <a:ext cx="34147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s 91"/>
          <p:cNvSpPr/>
          <p:nvPr/>
        </p:nvSpPr>
        <p:spPr>
          <a:xfrm>
            <a:off x="5840571" y="3970020"/>
            <a:ext cx="1120140" cy="551974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I2C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535646" y="3689985"/>
            <a:ext cx="17887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08061" y="3603308"/>
            <a:ext cx="0" cy="6100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800918" y="3610451"/>
            <a:ext cx="134969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875689" y="3767614"/>
            <a:ext cx="16025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950460" y="3854768"/>
            <a:ext cx="17016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881880" y="3769043"/>
            <a:ext cx="0" cy="6157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958080" y="3854768"/>
            <a:ext cx="0" cy="6176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76893" y="2004060"/>
            <a:ext cx="0" cy="6067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120"/>
          <p:cNvSpPr txBox="1"/>
          <p:nvPr/>
        </p:nvSpPr>
        <p:spPr>
          <a:xfrm>
            <a:off x="2943305" y="1848803"/>
            <a:ext cx="26670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B0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2" name="Text Box 121"/>
          <p:cNvSpPr txBox="1"/>
          <p:nvPr/>
        </p:nvSpPr>
        <p:spPr>
          <a:xfrm>
            <a:off x="3070940" y="1852136"/>
            <a:ext cx="26670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B1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3199765" y="2005489"/>
            <a:ext cx="0" cy="61055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837339" y="2155508"/>
            <a:ext cx="19011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954020" y="2239804"/>
            <a:ext cx="20021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136"/>
          <p:cNvSpPr txBox="1"/>
          <p:nvPr/>
        </p:nvSpPr>
        <p:spPr>
          <a:xfrm>
            <a:off x="2582783" y="2612231"/>
            <a:ext cx="7277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6  5  4  3  2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2954020" y="2232660"/>
            <a:ext cx="0" cy="3757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832100" y="2148364"/>
            <a:ext cx="0" cy="4614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709228" y="2317433"/>
            <a:ext cx="0" cy="2938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712109" y="2002631"/>
            <a:ext cx="0" cy="3276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874510" y="2007870"/>
            <a:ext cx="0" cy="4929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045008" y="2013585"/>
            <a:ext cx="0" cy="3986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145"/>
          <p:cNvSpPr txBox="1"/>
          <p:nvPr/>
        </p:nvSpPr>
        <p:spPr>
          <a:xfrm>
            <a:off x="6545660" y="1848326"/>
            <a:ext cx="64389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SIG VCC GND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4" name="Rectangles 93"/>
          <p:cNvSpPr/>
          <p:nvPr/>
        </p:nvSpPr>
        <p:spPr>
          <a:xfrm>
            <a:off x="6466364" y="1172051"/>
            <a:ext cx="785336" cy="836771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SG90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7" name="Text Box 146"/>
          <p:cNvSpPr txBox="1"/>
          <p:nvPr/>
        </p:nvSpPr>
        <p:spPr>
          <a:xfrm>
            <a:off x="2693750" y="1848803"/>
            <a:ext cx="3086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GND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233930" y="1932146"/>
            <a:ext cx="50863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235359" y="1925003"/>
            <a:ext cx="0" cy="6834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s 95"/>
          <p:cNvSpPr/>
          <p:nvPr/>
        </p:nvSpPr>
        <p:spPr>
          <a:xfrm>
            <a:off x="1219994" y="2612231"/>
            <a:ext cx="2846070" cy="1441133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ARDUINO UNO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0" name="Text Box 149"/>
          <p:cNvSpPr txBox="1"/>
          <p:nvPr/>
        </p:nvSpPr>
        <p:spPr>
          <a:xfrm>
            <a:off x="2079863" y="2612231"/>
            <a:ext cx="3086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GND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8" name="Rectangles 97"/>
          <p:cNvSpPr/>
          <p:nvPr/>
        </p:nvSpPr>
        <p:spPr>
          <a:xfrm>
            <a:off x="2743518" y="1439228"/>
            <a:ext cx="795338" cy="564833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7449820" y="2007870"/>
            <a:ext cx="0" cy="7291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620318" y="2011680"/>
            <a:ext cx="0" cy="7167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152"/>
          <p:cNvSpPr txBox="1"/>
          <p:nvPr/>
        </p:nvSpPr>
        <p:spPr>
          <a:xfrm>
            <a:off x="7294801" y="1848326"/>
            <a:ext cx="47625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VCC GND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9" name="Rectangles 98"/>
          <p:cNvSpPr/>
          <p:nvPr/>
        </p:nvSpPr>
        <p:spPr>
          <a:xfrm rot="16200000">
            <a:off x="7112635" y="1393984"/>
            <a:ext cx="837724" cy="392906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Laser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5888673" y="2007870"/>
            <a:ext cx="0" cy="50006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059170" y="2013585"/>
            <a:ext cx="0" cy="40528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155"/>
          <p:cNvSpPr txBox="1"/>
          <p:nvPr/>
        </p:nvSpPr>
        <p:spPr>
          <a:xfrm>
            <a:off x="5733654" y="1848326"/>
            <a:ext cx="47625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VCC GND</a:t>
            </a:r>
            <a:endParaRPr lang="en-US" sz="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0" name="Rectangles 99"/>
          <p:cNvSpPr/>
          <p:nvPr/>
        </p:nvSpPr>
        <p:spPr>
          <a:xfrm rot="16200000">
            <a:off x="5553393" y="1393984"/>
            <a:ext cx="837724" cy="392906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Laser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4" name="Rectangles 103"/>
          <p:cNvSpPr/>
          <p:nvPr/>
        </p:nvSpPr>
        <p:spPr>
          <a:xfrm>
            <a:off x="7188835" y="2735104"/>
            <a:ext cx="785336" cy="684848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5V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5884386" y="2502218"/>
            <a:ext cx="15611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052503" y="2413159"/>
            <a:ext cx="156829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711133" y="2324576"/>
            <a:ext cx="40076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Presentation</Application>
  <PresentationFormat>Widescreen</PresentationFormat>
  <Paragraphs>99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Consolas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Deshan Nawanjana</cp:lastModifiedBy>
  <cp:revision>99</cp:revision>
  <dcterms:created xsi:type="dcterms:W3CDTF">2023-06-27T11:18:00Z</dcterms:created>
  <dcterms:modified xsi:type="dcterms:W3CDTF">2023-07-28T05:14:40Z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19A9E26E8632455BBF4A0560829EA818</vt:lpwstr>
  </property>
  <property fmtid="{D5CDD505-2E9C-101B-9397-08002B2CF9AE}" pid="3" name="KSOProductBuildVer">
    <vt:lpwstr>1033-11.2.0.11537</vt:lpwstr>
  </property>
</Properties>
</file>