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-924" y="-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7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4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9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4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6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0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85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0301-8AFF-487F-846D-8BD32645FAB7}" type="datetimeFigureOut">
              <a:rPr kumimoji="1" lang="ja-JP" altLang="en-US" smtClean="0"/>
              <a:t>2016/12/25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B6A5-7455-4327-A304-C9091E691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85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0" y="0"/>
            <a:ext cx="64000063" cy="19999325"/>
            <a:chOff x="0" y="0"/>
            <a:chExt cx="64000063" cy="199993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000063" cy="1999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右矢印 3"/>
            <p:cNvSpPr/>
            <p:nvPr/>
          </p:nvSpPr>
          <p:spPr>
            <a:xfrm rot="19290632">
              <a:off x="8131636" y="11622511"/>
              <a:ext cx="2024727" cy="13016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パイ 4"/>
            <p:cNvSpPr/>
            <p:nvPr/>
          </p:nvSpPr>
          <p:spPr>
            <a:xfrm rot="5400000">
              <a:off x="14982722" y="11789397"/>
              <a:ext cx="6469587" cy="8568951"/>
            </a:xfrm>
            <a:prstGeom prst="pie">
              <a:avLst>
                <a:gd name="adj1" fmla="val 5414512"/>
                <a:gd name="adj2" fmla="val 16199998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517216" y="13814409"/>
              <a:ext cx="549381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3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障害物</a:t>
              </a:r>
              <a:endParaRPr kumimoji="1" lang="ja-JP" altLang="en-US" sz="13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2040" y="13438112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運足方向</a:t>
              </a:r>
              <a:endParaRPr kumimoji="1" lang="ja-JP" altLang="en-US" sz="8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パイ 9"/>
            <p:cNvSpPr/>
            <p:nvPr/>
          </p:nvSpPr>
          <p:spPr>
            <a:xfrm rot="5400000">
              <a:off x="46493233" y="11458350"/>
              <a:ext cx="6455565" cy="9217024"/>
            </a:xfrm>
            <a:prstGeom prst="pie">
              <a:avLst>
                <a:gd name="adj1" fmla="val 5414512"/>
                <a:gd name="adj2" fmla="val 16199998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6984712" y="13886417"/>
              <a:ext cx="5493812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3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障害物</a:t>
              </a:r>
              <a:endParaRPr kumimoji="1" lang="ja-JP" altLang="en-US" sz="13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右矢印 17"/>
            <p:cNvSpPr/>
            <p:nvPr/>
          </p:nvSpPr>
          <p:spPr>
            <a:xfrm rot="2365559">
              <a:off x="58616946" y="11641617"/>
              <a:ext cx="2024727" cy="130166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9010048" y="13438112"/>
              <a:ext cx="4698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運足方向</a:t>
              </a:r>
              <a:endParaRPr kumimoji="1" lang="ja-JP" altLang="en-US" sz="8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9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画面に合わせる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Kasai, Takara</dc:creator>
  <cp:lastModifiedBy>Kasai, Takara</cp:lastModifiedBy>
  <cp:revision>2</cp:revision>
  <dcterms:created xsi:type="dcterms:W3CDTF">2016-12-25T09:05:09Z</dcterms:created>
  <dcterms:modified xsi:type="dcterms:W3CDTF">2016-12-25T09:18:39Z</dcterms:modified>
</cp:coreProperties>
</file>