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763C6-047D-4075-B106-12FF0ABE0A2B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36775" y="1165225"/>
            <a:ext cx="217805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BF151-20E6-4231-BA12-C6785A934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04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136775" y="1165225"/>
            <a:ext cx="2178050" cy="314642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BF151-20E6-4231-BA12-C6785A934880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00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60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8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72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56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23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5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63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6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1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8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20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5324D-FFDD-498C-8014-EDBAFC0A6282}" type="datetimeFigureOut">
              <a:rPr kumimoji="1" lang="ja-JP" altLang="en-US" smtClean="0"/>
              <a:t>2018/8/1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DB696-F4DD-4FA5-A0AE-0D5CA0DEF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9" y="0"/>
            <a:ext cx="5437242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376487"/>
            <a:ext cx="60674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3400425"/>
            <a:ext cx="60674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</TotalTime>
  <Words>1</Words>
  <Application>Microsoft Office PowerPoint</Application>
  <PresentationFormat>A4 210 x 297 mm</PresentationFormat>
  <Paragraphs>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</dc:creator>
  <cp:lastModifiedBy>MU</cp:lastModifiedBy>
  <cp:revision>42</cp:revision>
  <cp:lastPrinted>2018-07-18T06:27:03Z</cp:lastPrinted>
  <dcterms:created xsi:type="dcterms:W3CDTF">2018-07-18T06:14:53Z</dcterms:created>
  <dcterms:modified xsi:type="dcterms:W3CDTF">2018-07-31T16:37:58Z</dcterms:modified>
</cp:coreProperties>
</file>