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2" r:id="rId10"/>
    <p:sldId id="266"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8B2E1D-0AA2-4807-9254-152C2D1000DC}"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B2E1D-0AA2-4807-9254-152C2D1000DC}"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B2E1D-0AA2-4807-9254-152C2D1000DC}"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B2E1D-0AA2-4807-9254-152C2D1000DC}"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B2E1D-0AA2-4807-9254-152C2D1000DC}"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8B2E1D-0AA2-4807-9254-152C2D1000DC}"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B2E1D-0AA2-4807-9254-152C2D1000DC}"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B2E1D-0AA2-4807-9254-152C2D1000DC}"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B2E1D-0AA2-4807-9254-152C2D1000DC}"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09D39-C9A6-4FD6-A108-DDA8F480D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B2E1D-0AA2-4807-9254-152C2D1000DC}"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09D39-C9A6-4FD6-A108-DDA8F480D11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98B2E1D-0AA2-4807-9254-152C2D1000DC}" type="datetimeFigureOut">
              <a:rPr lang="en-US" smtClean="0"/>
              <a:t>11/6/2019</a:t>
            </a:fld>
            <a:endParaRPr lang="en-US"/>
          </a:p>
        </p:txBody>
      </p:sp>
      <p:sp>
        <p:nvSpPr>
          <p:cNvPr id="9" name="Slide Number Placeholder 8"/>
          <p:cNvSpPr>
            <a:spLocks noGrp="1"/>
          </p:cNvSpPr>
          <p:nvPr>
            <p:ph type="sldNum" sz="quarter" idx="11"/>
          </p:nvPr>
        </p:nvSpPr>
        <p:spPr/>
        <p:txBody>
          <a:bodyPr/>
          <a:lstStyle/>
          <a:p>
            <a:fld id="{85109D39-C9A6-4FD6-A108-DDA8F480D11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5109D39-C9A6-4FD6-A108-DDA8F480D11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98B2E1D-0AA2-4807-9254-152C2D1000DC}" type="datetimeFigureOut">
              <a:rPr lang="en-US" smtClean="0"/>
              <a:t>11/6/2019</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543800" cy="2593975"/>
          </a:xfrm>
        </p:spPr>
        <p:txBody>
          <a:bodyPr/>
          <a:lstStyle/>
          <a:p>
            <a:r>
              <a:rPr lang="en-US" b="1" u="sng" dirty="0" smtClean="0"/>
              <a:t>Online Bicycle Store</a:t>
            </a:r>
            <a:endParaRPr lang="en-US" b="1" u="sng" dirty="0"/>
          </a:p>
        </p:txBody>
      </p:sp>
      <p:sp>
        <p:nvSpPr>
          <p:cNvPr id="3" name="Subtitle 2"/>
          <p:cNvSpPr>
            <a:spLocks noGrp="1"/>
          </p:cNvSpPr>
          <p:nvPr>
            <p:ph type="subTitle" idx="1"/>
          </p:nvPr>
        </p:nvSpPr>
        <p:spPr/>
        <p:txBody>
          <a:bodyPr>
            <a:normAutofit/>
          </a:bodyPr>
          <a:lstStyle/>
          <a:p>
            <a:r>
              <a:rPr lang="en-US" sz="2800" dirty="0" err="1" smtClean="0">
                <a:solidFill>
                  <a:schemeClr val="tx1">
                    <a:lumMod val="95000"/>
                    <a:lumOff val="5000"/>
                  </a:schemeClr>
                </a:solidFill>
              </a:rPr>
              <a:t>S.Deshma</a:t>
            </a:r>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19/PCSA/105</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499037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228600"/>
            <a:ext cx="7620000" cy="1143000"/>
          </a:xfrm>
        </p:spPr>
        <p:txBody>
          <a:bodyPr/>
          <a:lstStyle/>
          <a:p>
            <a:r>
              <a:rPr lang="en-US" dirty="0" smtClean="0"/>
              <a:t>Wireframes: </a:t>
            </a:r>
            <a:r>
              <a:rPr lang="en-US" sz="2800" b="1" u="sng" dirty="0" smtClean="0">
                <a:latin typeface="Times New Roman" pitchFamily="18" charset="0"/>
                <a:cs typeface="Times New Roman" pitchFamily="18" charset="0"/>
              </a:rPr>
              <a:t>Home page</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47800"/>
            <a:ext cx="8305800" cy="4800600"/>
          </a:xfrm>
        </p:spPr>
      </p:pic>
    </p:spTree>
    <p:extLst>
      <p:ext uri="{BB962C8B-B14F-4D97-AF65-F5344CB8AC3E}">
        <p14:creationId xmlns:p14="http://schemas.microsoft.com/office/powerpoint/2010/main" val="3970454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228600"/>
            <a:ext cx="7620000" cy="1143000"/>
          </a:xfrm>
        </p:spPr>
        <p:txBody>
          <a:bodyPr/>
          <a:lstStyle/>
          <a:p>
            <a:r>
              <a:rPr lang="en-US" dirty="0" smtClean="0"/>
              <a:t>Wireframes: </a:t>
            </a:r>
            <a:r>
              <a:rPr lang="en-US" sz="2800" b="1" u="sng" dirty="0" smtClean="0">
                <a:latin typeface="Times New Roman" pitchFamily="18" charset="0"/>
                <a:cs typeface="Times New Roman" pitchFamily="18" charset="0"/>
              </a:rPr>
              <a:t>Bikes page</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077200" cy="4572000"/>
          </a:xfrm>
        </p:spPr>
      </p:pic>
    </p:spTree>
    <p:extLst>
      <p:ext uri="{BB962C8B-B14F-4D97-AF65-F5344CB8AC3E}">
        <p14:creationId xmlns:p14="http://schemas.microsoft.com/office/powerpoint/2010/main" val="4165911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Wireframe</a:t>
            </a:r>
            <a:r>
              <a:rPr lang="en-US" b="1" dirty="0" smtClean="0"/>
              <a:t>: </a:t>
            </a:r>
            <a:r>
              <a:rPr lang="en-US" sz="3200" b="1" u="sng" dirty="0" err="1" smtClean="0">
                <a:latin typeface="Times New Roman" pitchFamily="18" charset="0"/>
                <a:cs typeface="Times New Roman" pitchFamily="18" charset="0"/>
              </a:rPr>
              <a:t>Testride</a:t>
            </a:r>
            <a:r>
              <a:rPr lang="en-US" sz="3200" b="1" u="sng" dirty="0" smtClean="0">
                <a:latin typeface="Times New Roman" pitchFamily="18" charset="0"/>
                <a:cs typeface="Times New Roman" pitchFamily="18" charset="0"/>
              </a:rPr>
              <a:t> page</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371600"/>
            <a:ext cx="8229600" cy="4800600"/>
          </a:xfrm>
        </p:spPr>
      </p:pic>
    </p:spTree>
    <p:extLst>
      <p:ext uri="{BB962C8B-B14F-4D97-AF65-F5344CB8AC3E}">
        <p14:creationId xmlns:p14="http://schemas.microsoft.com/office/powerpoint/2010/main" val="2660520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Motivation:</a:t>
            </a:r>
            <a:endParaRPr lang="en-US" b="1" u="sng" dirty="0"/>
          </a:p>
        </p:txBody>
      </p:sp>
      <p:sp>
        <p:nvSpPr>
          <p:cNvPr id="3" name="Content Placeholder 2"/>
          <p:cNvSpPr>
            <a:spLocks noGrp="1"/>
          </p:cNvSpPr>
          <p:nvPr>
            <p:ph idx="1"/>
          </p:nvPr>
        </p:nvSpPr>
        <p:spPr>
          <a:xfrm>
            <a:off x="304800" y="1600200"/>
            <a:ext cx="7620000" cy="4800600"/>
          </a:xfrm>
        </p:spPr>
        <p:txBody>
          <a:bodyPr>
            <a:normAutofit/>
          </a:bodyPr>
          <a:lstStyle/>
          <a:p>
            <a:pPr marL="114300" indent="0">
              <a:buNone/>
            </a:pPr>
            <a:r>
              <a:rPr lang="en-US" sz="3200" dirty="0" smtClean="0">
                <a:latin typeface="Times New Roman" pitchFamily="18" charset="0"/>
                <a:cs typeface="Times New Roman" pitchFamily="18" charset="0"/>
              </a:rPr>
              <a:t>Bicycle is an online store for ordering bicycles. It offers an interactive and attractive UI. It provides the features of viewing, ordering and test riding bicycles of various brands. It is developed using </a:t>
            </a:r>
            <a:r>
              <a:rPr lang="en-US" sz="3200" b="1" dirty="0" smtClean="0">
                <a:latin typeface="Times New Roman" pitchFamily="18" charset="0"/>
                <a:cs typeface="Times New Roman" pitchFamily="18" charset="0"/>
              </a:rPr>
              <a:t>HTML, CSS, JavaScript</a:t>
            </a:r>
            <a:r>
              <a:rPr lang="en-US" sz="3200" dirty="0" smtClean="0">
                <a:latin typeface="Times New Roman" pitchFamily="18" charset="0"/>
                <a:cs typeface="Times New Roman" pitchFamily="18" charset="0"/>
              </a:rPr>
              <a:t> and responsive </a:t>
            </a:r>
            <a:r>
              <a:rPr lang="en-US" sz="3200" b="1" dirty="0" smtClean="0">
                <a:latin typeface="Times New Roman" pitchFamily="18" charset="0"/>
                <a:cs typeface="Times New Roman" pitchFamily="18" charset="0"/>
              </a:rPr>
              <a:t>Bootstrap</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4102643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Survey:</a:t>
            </a:r>
            <a:endParaRPr lang="en-US" u="sng"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7328"/>
          <a:stretch/>
        </p:blipFill>
        <p:spPr>
          <a:xfrm>
            <a:off x="304800" y="1524000"/>
            <a:ext cx="7535254" cy="3886200"/>
          </a:xfrm>
        </p:spPr>
      </p:pic>
    </p:spTree>
    <p:extLst>
      <p:ext uri="{BB962C8B-B14F-4D97-AF65-F5344CB8AC3E}">
        <p14:creationId xmlns:p14="http://schemas.microsoft.com/office/powerpoint/2010/main" val="1714656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6677025" cy="32004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81400"/>
            <a:ext cx="7620000" cy="2981325"/>
          </a:xfrm>
          <a:prstGeom prst="rect">
            <a:avLst/>
          </a:prstGeom>
        </p:spPr>
      </p:pic>
    </p:spTree>
    <p:extLst>
      <p:ext uri="{BB962C8B-B14F-4D97-AF65-F5344CB8AC3E}">
        <p14:creationId xmlns:p14="http://schemas.microsoft.com/office/powerpoint/2010/main" val="2593061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0"/>
            <a:ext cx="7772400" cy="3429000"/>
          </a:xfrm>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0782"/>
            <a:ext cx="7772400" cy="2857500"/>
          </a:xfrm>
          <a:prstGeom prst="rect">
            <a:avLst/>
          </a:prstGeom>
        </p:spPr>
      </p:pic>
    </p:spTree>
    <p:extLst>
      <p:ext uri="{BB962C8B-B14F-4D97-AF65-F5344CB8AC3E}">
        <p14:creationId xmlns:p14="http://schemas.microsoft.com/office/powerpoint/2010/main" val="2902317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8001000" cy="2847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82" y="3429000"/>
            <a:ext cx="7620000" cy="3228975"/>
          </a:xfrm>
          <a:prstGeom prst="rect">
            <a:avLst/>
          </a:prstGeom>
        </p:spPr>
      </p:pic>
    </p:spTree>
    <p:extLst>
      <p:ext uri="{BB962C8B-B14F-4D97-AF65-F5344CB8AC3E}">
        <p14:creationId xmlns:p14="http://schemas.microsoft.com/office/powerpoint/2010/main" val="2856782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782"/>
            <a:ext cx="8077200" cy="3000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021157"/>
            <a:ext cx="7848600" cy="3455843"/>
          </a:xfrm>
          <a:prstGeom prst="rect">
            <a:avLst/>
          </a:prstGeom>
        </p:spPr>
      </p:pic>
    </p:spTree>
    <p:extLst>
      <p:ext uri="{BB962C8B-B14F-4D97-AF65-F5344CB8AC3E}">
        <p14:creationId xmlns:p14="http://schemas.microsoft.com/office/powerpoint/2010/main" val="2187434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782"/>
            <a:ext cx="7924800" cy="29908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36" y="3057165"/>
            <a:ext cx="7890164" cy="3496035"/>
          </a:xfrm>
          <a:prstGeom prst="rect">
            <a:avLst/>
          </a:prstGeom>
        </p:spPr>
      </p:pic>
    </p:spTree>
    <p:extLst>
      <p:ext uri="{BB962C8B-B14F-4D97-AF65-F5344CB8AC3E}">
        <p14:creationId xmlns:p14="http://schemas.microsoft.com/office/powerpoint/2010/main" val="267580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7848600" cy="3009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3" y="3505200"/>
            <a:ext cx="7696200" cy="3009900"/>
          </a:xfrm>
          <a:prstGeom prst="rect">
            <a:avLst/>
          </a:prstGeom>
        </p:spPr>
      </p:pic>
    </p:spTree>
    <p:extLst>
      <p:ext uri="{BB962C8B-B14F-4D97-AF65-F5344CB8AC3E}">
        <p14:creationId xmlns:p14="http://schemas.microsoft.com/office/powerpoint/2010/main" val="3397588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227</TotalTime>
  <Words>67</Words>
  <Application>Microsoft Office PowerPoint</Application>
  <PresentationFormat>On-screen Show (4:3)</PresentationFormat>
  <Paragraphs>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Online Bicycle Store</vt:lpstr>
      <vt:lpstr>Motivation:</vt:lpstr>
      <vt:lpstr>Survey:</vt:lpstr>
      <vt:lpstr>PowerPoint Presentation</vt:lpstr>
      <vt:lpstr>PowerPoint Presentation</vt:lpstr>
      <vt:lpstr>PowerPoint Presentation</vt:lpstr>
      <vt:lpstr>PowerPoint Presentation</vt:lpstr>
      <vt:lpstr>PowerPoint Presentation</vt:lpstr>
      <vt:lpstr>PowerPoint Presentation</vt:lpstr>
      <vt:lpstr>Wireframes: Home page</vt:lpstr>
      <vt:lpstr>Wireframes: Bikes page</vt:lpstr>
      <vt:lpstr>Wireframe: Testride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2019-10-28T15:45:50Z</dcterms:created>
  <dcterms:modified xsi:type="dcterms:W3CDTF">2019-11-06T11:45:53Z</dcterms:modified>
</cp:coreProperties>
</file>