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Gg8Bezfghhi9EB4Iphl7T5IJ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0"/>
            <a:ext cx="757292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3415025" y="63175"/>
            <a:ext cx="236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Conceptual ER Diagram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Application: UnitedTune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700" y="125361"/>
            <a:ext cx="8520600" cy="355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900">
                <a:solidFill>
                  <a:srgbClr val="002060"/>
                </a:solidFill>
              </a:rPr>
              <a:t>Logical ER Diagram（I1,I2）</a:t>
            </a:r>
            <a:endParaRPr/>
          </a:p>
        </p:txBody>
      </p:sp>
      <p:pic>
        <p:nvPicPr>
          <p:cNvPr descr="日程表&#10;&#10;中度可信度描述已自动生成"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111" y="4645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