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2013600" cy="6858000"/>
          </a:xfrm>
          <a:prstGeom prst="rect">
            <a:avLst/>
          </a:prstGeom>
          <a:solidFill>
            <a:srgbClr val="5E4A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50550" y="2346525"/>
            <a:ext cx="2383200" cy="2232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DDEAF6"/>
                </a:solidFill>
                <a:latin typeface="Calibri"/>
                <a:ea typeface="Calibri"/>
                <a:cs typeface="Calibri"/>
                <a:sym typeface="Calibri"/>
              </a:rPr>
              <a:t>United Tunes ERD</a:t>
            </a:r>
            <a:endParaRPr b="0" i="0" sz="2600" u="none" cap="none" strike="noStrike">
              <a:solidFill>
                <a:srgbClr val="DDEAF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DDEAF6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 b="0" i="0" sz="2600" u="none" cap="none" strike="noStrike">
              <a:solidFill>
                <a:srgbClr val="DDEAF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150" y="152400"/>
            <a:ext cx="937569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4A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82655" y="2141938"/>
            <a:ext cx="2752500" cy="27093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DDEAF6"/>
                </a:solidFill>
                <a:latin typeface="Calibri"/>
                <a:ea typeface="Calibri"/>
                <a:cs typeface="Calibri"/>
                <a:sym typeface="Calibri"/>
              </a:rPr>
              <a:t>United Tunes ERD</a:t>
            </a:r>
            <a:endParaRPr b="0" i="0" sz="2600" u="none" cap="none" strike="noStrike">
              <a:solidFill>
                <a:srgbClr val="DDEAF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DDEAF6"/>
                </a:solidFill>
                <a:latin typeface="Calibri"/>
                <a:ea typeface="Calibri"/>
                <a:cs typeface="Calibri"/>
                <a:sym typeface="Calibri"/>
              </a:rPr>
              <a:t>Conceptual</a:t>
            </a:r>
            <a:endParaRPr b="0" i="0" sz="2600" u="none" cap="none" strike="noStrike">
              <a:solidFill>
                <a:srgbClr val="DDEAF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5630" y="152400"/>
            <a:ext cx="856535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