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EF2D5-C54F-4C21-B588-1DC8A9EE6971}">
  <a:tblStyle styleId="{E6FEF2D5-C54F-4C21-B588-1DC8A9EE69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UnitedTune Business Relationship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318159" y="2495798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318159" y="3905002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Management agencies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049877" y="1859699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Support/Account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019526" y="2991213"/>
            <a:ext cx="19239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Group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049874" y="4122714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Marketing/ Advertisement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049873" y="5252405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Group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8950034" y="2514600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950035" y="3905001"/>
            <a:ext cx="1923803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Musician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(UnitedTune)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3"/>
          <p:cNvCxnSpPr>
            <a:stCxn id="85" idx="3"/>
          </p:cNvCxnSpPr>
          <p:nvPr/>
        </p:nvCxnSpPr>
        <p:spPr>
          <a:xfrm>
            <a:off x="3241962" y="2952998"/>
            <a:ext cx="1807800" cy="11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>
            <a:endCxn id="89" idx="1"/>
          </p:cNvCxnSpPr>
          <p:nvPr/>
        </p:nvCxnSpPr>
        <p:spPr>
          <a:xfrm>
            <a:off x="3242074" y="4243614"/>
            <a:ext cx="1807800" cy="33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endCxn id="88" idx="1"/>
          </p:cNvCxnSpPr>
          <p:nvPr/>
        </p:nvCxnSpPr>
        <p:spPr>
          <a:xfrm flipH="1" rot="10800000">
            <a:off x="3242026" y="3448413"/>
            <a:ext cx="1777500" cy="82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88" idx="3"/>
            <a:endCxn id="91" idx="1"/>
          </p:cNvCxnSpPr>
          <p:nvPr/>
        </p:nvCxnSpPr>
        <p:spPr>
          <a:xfrm flipH="1" rot="10800000">
            <a:off x="6943426" y="2971713"/>
            <a:ext cx="2006700" cy="47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/>
          <p:nvPr/>
        </p:nvCxnSpPr>
        <p:spPr>
          <a:xfrm flipH="1" rot="10800000">
            <a:off x="6973673" y="3129751"/>
            <a:ext cx="1976360" cy="14623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/>
          <p:nvPr/>
        </p:nvCxnSpPr>
        <p:spPr>
          <a:xfrm flipH="1" rot="10800000">
            <a:off x="6861957" y="3382266"/>
            <a:ext cx="2088073" cy="22909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/>
          <p:nvPr/>
        </p:nvCxnSpPr>
        <p:spPr>
          <a:xfrm>
            <a:off x="6986646" y="2366683"/>
            <a:ext cx="1963384" cy="501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/>
          <p:nvPr/>
        </p:nvCxnSpPr>
        <p:spPr>
          <a:xfrm flipH="1" rot="10800000">
            <a:off x="7002035" y="4117403"/>
            <a:ext cx="1947995" cy="44310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endCxn id="92" idx="1"/>
          </p:cNvCxnSpPr>
          <p:nvPr/>
        </p:nvCxnSpPr>
        <p:spPr>
          <a:xfrm flipH="1" rot="10800000">
            <a:off x="6973635" y="4362201"/>
            <a:ext cx="1976400" cy="125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6957833" y="2366684"/>
            <a:ext cx="1977791" cy="16714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6943423" y="3462406"/>
            <a:ext cx="2005167" cy="11417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914401" y="1603169"/>
            <a:ext cx="2802576" cy="4892634"/>
          </a:xfrm>
          <a:prstGeom prst="frame">
            <a:avLst>
              <a:gd fmla="val 297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4547250" y="1603168"/>
            <a:ext cx="2830181" cy="4892634"/>
          </a:xfrm>
          <a:prstGeom prst="frame">
            <a:avLst>
              <a:gd fmla="val 432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496844" y="1586986"/>
            <a:ext cx="2830181" cy="4892634"/>
          </a:xfrm>
          <a:prstGeom prst="frame">
            <a:avLst>
              <a:gd fmla="val 432" name="adj1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1660358" y="1152656"/>
            <a:ext cx="1061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547251" y="1152656"/>
            <a:ext cx="283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Selected Parts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380987" y="1164320"/>
            <a:ext cx="119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115;p14"/>
          <p:cNvGraphicFramePr/>
          <p:nvPr/>
        </p:nvGraphicFramePr>
        <p:xfrm>
          <a:off x="2168365" y="3058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{E6FEF2D5-C54F-4C21-B588-1DC8A9EE6971}</a:tableStyleId>
              </a:tblPr>
              <a:tblGrid>
                <a:gridCol w="2561050"/>
                <a:gridCol w="2435900"/>
                <a:gridCol w="2435900"/>
              </a:tblGrid>
              <a:tr h="5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Marketing/ Advertisement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Representative</a:t>
                      </a:r>
                      <a:r>
                        <a:rPr lang="en-US" sz="1400" u="none" cap="none" strike="noStrike"/>
                        <a:t>,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Sales Representative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Yashwanath / Ge ou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7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Tech Support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Account Management</a:t>
                      </a:r>
                      <a:r>
                        <a:rPr lang="en-US" sz="1400" u="none" cap="none" strike="noStrike"/>
                        <a:t>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IT support,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Lead Engineer,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Sr. Manager,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Hetali / Soyeon ju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</a:t>
                      </a:r>
                      <a:r>
                        <a:rPr lang="en-US" sz="1400" u="none" cap="none" strike="noStrike"/>
                        <a:t>Group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Suraj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</a:t>
                      </a:r>
                      <a:r>
                        <a:rPr lang="en-US" sz="1400" u="none" cap="none" strike="noStrike"/>
                        <a:t>Support Group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CS Manager </a:t>
                      </a:r>
                      <a:endParaRPr sz="105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14"/>
          <p:cNvSpPr txBox="1"/>
          <p:nvPr/>
        </p:nvSpPr>
        <p:spPr>
          <a:xfrm>
            <a:off x="2293515" y="1181819"/>
            <a:ext cx="323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Users (Customers)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(Revati)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Subscribed Musicians (Jay)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2293515" y="2603939"/>
            <a:ext cx="1486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