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875" y="204900"/>
            <a:ext cx="7986253" cy="493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title"/>
          </p:nvPr>
        </p:nvSpPr>
        <p:spPr>
          <a:xfrm>
            <a:off x="311700" y="34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Architecture Diagram: Logical View</a:t>
            </a:r>
            <a:endParaRPr sz="18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34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Architecture Diagram: Process View</a:t>
            </a:r>
            <a:endParaRPr sz="1820"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075" y="474025"/>
            <a:ext cx="7665674" cy="46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0" l="1390" r="0" t="1951"/>
          <a:stretch/>
        </p:blipFill>
        <p:spPr>
          <a:xfrm>
            <a:off x="718700" y="287125"/>
            <a:ext cx="7585222" cy="485432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34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Architecture Diagram: Process View</a:t>
            </a:r>
            <a:endParaRPr sz="18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