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7f6baa9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7f6baa9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-3589" l="0" r="0" t="3590"/>
          <a:stretch/>
        </p:blipFill>
        <p:spPr>
          <a:xfrm>
            <a:off x="2228300" y="209175"/>
            <a:ext cx="4687400" cy="4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918" y="152401"/>
            <a:ext cx="75201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