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c25ef535f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c25ef53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bf81e2365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bf81e23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c25ef535f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c25ef53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bf81e2365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bf81e23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c25ef535f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c25ef53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Customer Account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4801"/>
            <a:ext cx="8839200" cy="564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397493"/>
            <a:ext cx="8839198" cy="606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Musician Account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1399"/>
            <a:ext cx="8839200" cy="5635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43905"/>
            <a:ext cx="9143999" cy="617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