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a8pxIerSesCmkkrFVVJDvn6jH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90775" y="151275"/>
            <a:ext cx="24507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Tune</a:t>
            </a: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01. User's Account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55075" y="366125"/>
            <a:ext cx="1850400" cy="5298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Register/ Sign In Account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"/>
          <p:cNvSpPr txBox="1"/>
          <p:nvPr/>
        </p:nvSpPr>
        <p:spPr>
          <a:xfrm>
            <a:off x="116150" y="2276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1"/>
          <p:cNvCxnSpPr>
            <a:stCxn id="61" idx="3"/>
            <a:endCxn id="55" idx="2"/>
          </p:cNvCxnSpPr>
          <p:nvPr/>
        </p:nvCxnSpPr>
        <p:spPr>
          <a:xfrm flipH="1" rot="10800000">
            <a:off x="734987" y="631000"/>
            <a:ext cx="2820000" cy="13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22" y="164018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2300700" y="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"/>
          <p:cNvCxnSpPr>
            <a:stCxn id="61" idx="3"/>
            <a:endCxn id="64" idx="2"/>
          </p:cNvCxnSpPr>
          <p:nvPr/>
        </p:nvCxnSpPr>
        <p:spPr>
          <a:xfrm flipH="1" rot="10800000">
            <a:off x="734987" y="1833400"/>
            <a:ext cx="2911800" cy="1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" name="Google Shape;65;p1"/>
          <p:cNvSpPr/>
          <p:nvPr/>
        </p:nvSpPr>
        <p:spPr>
          <a:xfrm>
            <a:off x="2819575" y="326700"/>
            <a:ext cx="3507000" cy="487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"/>
          <p:cNvCxnSpPr>
            <a:stCxn id="61" idx="3"/>
            <a:endCxn id="67" idx="2"/>
          </p:cNvCxnSpPr>
          <p:nvPr/>
        </p:nvCxnSpPr>
        <p:spPr>
          <a:xfrm flipH="1" rot="10800000">
            <a:off x="734987" y="1232200"/>
            <a:ext cx="2911800" cy="78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"/>
          <p:cNvCxnSpPr>
            <a:stCxn id="61" idx="3"/>
            <a:endCxn id="69" idx="2"/>
          </p:cNvCxnSpPr>
          <p:nvPr/>
        </p:nvCxnSpPr>
        <p:spPr>
          <a:xfrm>
            <a:off x="734987" y="2012500"/>
            <a:ext cx="29118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"/>
          <p:cNvCxnSpPr>
            <a:stCxn id="61" idx="3"/>
            <a:endCxn id="71" idx="2"/>
          </p:cNvCxnSpPr>
          <p:nvPr/>
        </p:nvCxnSpPr>
        <p:spPr>
          <a:xfrm>
            <a:off x="734987" y="2012500"/>
            <a:ext cx="3052200" cy="226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"/>
          <p:cNvCxnSpPr>
            <a:stCxn id="61" idx="3"/>
            <a:endCxn id="73" idx="2"/>
          </p:cNvCxnSpPr>
          <p:nvPr/>
        </p:nvCxnSpPr>
        <p:spPr>
          <a:xfrm>
            <a:off x="734987" y="2012500"/>
            <a:ext cx="3052200" cy="166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>
            <a:stCxn id="61" idx="3"/>
            <a:endCxn id="75" idx="2"/>
          </p:cNvCxnSpPr>
          <p:nvPr/>
        </p:nvCxnSpPr>
        <p:spPr>
          <a:xfrm>
            <a:off x="734987" y="2012500"/>
            <a:ext cx="3001500" cy="10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" name="Google Shape;64;p1"/>
          <p:cNvSpPr/>
          <p:nvPr/>
        </p:nvSpPr>
        <p:spPr>
          <a:xfrm>
            <a:off x="3646800" y="1568625"/>
            <a:ext cx="1850400" cy="52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Contact Tech Support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787075" y="4014475"/>
            <a:ext cx="1850400" cy="5298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View Booking History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3646800" y="967363"/>
            <a:ext cx="1850400" cy="5298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Sign Account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787075" y="3413225"/>
            <a:ext cx="1850400" cy="52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Delete Account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646800" y="2206313"/>
            <a:ext cx="1850400" cy="5298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Pay for Services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3736375" y="2805375"/>
            <a:ext cx="1850400" cy="52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Update Account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3787075" y="4615725"/>
            <a:ext cx="1850400" cy="52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Rate Musicians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"/>
          <p:cNvCxnSpPr>
            <a:stCxn id="61" idx="3"/>
          </p:cNvCxnSpPr>
          <p:nvPr/>
        </p:nvCxnSpPr>
        <p:spPr>
          <a:xfrm>
            <a:off x="734987" y="2012500"/>
            <a:ext cx="3052200" cy="29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Tune </a:t>
            </a: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02.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Musician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86075" y="2591325"/>
            <a:ext cx="1770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Subscribed Musicians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3396550" y="270775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396550" y="974538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.2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Services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2"/>
          <p:cNvCxnSpPr>
            <a:stCxn id="87" idx="3"/>
            <a:endCxn id="84" idx="2"/>
          </p:cNvCxnSpPr>
          <p:nvPr/>
        </p:nvCxnSpPr>
        <p:spPr>
          <a:xfrm flipH="1" rot="10800000">
            <a:off x="919447" y="588372"/>
            <a:ext cx="2477100" cy="150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51" y="16385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2"/>
          <p:cNvCxnSpPr>
            <a:stCxn id="87" idx="3"/>
            <a:endCxn id="85" idx="2"/>
          </p:cNvCxnSpPr>
          <p:nvPr/>
        </p:nvCxnSpPr>
        <p:spPr>
          <a:xfrm flipH="1" rot="10800000">
            <a:off x="919447" y="1292172"/>
            <a:ext cx="2477100" cy="7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2"/>
          <p:cNvSpPr/>
          <p:nvPr/>
        </p:nvSpPr>
        <p:spPr>
          <a:xfrm>
            <a:off x="3448525" y="1678313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History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3482850" y="2382100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payment Method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2"/>
          <p:cNvCxnSpPr>
            <a:stCxn id="87" idx="3"/>
            <a:endCxn id="89" idx="2"/>
          </p:cNvCxnSpPr>
          <p:nvPr/>
        </p:nvCxnSpPr>
        <p:spPr>
          <a:xfrm flipH="1" rot="10800000">
            <a:off x="919447" y="1995972"/>
            <a:ext cx="2529000" cy="9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2"/>
          <p:cNvCxnSpPr>
            <a:stCxn id="87" idx="3"/>
            <a:endCxn id="90" idx="2"/>
          </p:cNvCxnSpPr>
          <p:nvPr/>
        </p:nvCxnSpPr>
        <p:spPr>
          <a:xfrm>
            <a:off x="919447" y="2091672"/>
            <a:ext cx="2563500" cy="60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2"/>
          <p:cNvSpPr/>
          <p:nvPr/>
        </p:nvSpPr>
        <p:spPr>
          <a:xfrm>
            <a:off x="2489350" y="135075"/>
            <a:ext cx="4331700" cy="498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3566050" y="3755313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Account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543075" y="3085875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Account Info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2"/>
          <p:cNvCxnSpPr>
            <a:stCxn id="87" idx="3"/>
            <a:endCxn id="95" idx="2"/>
          </p:cNvCxnSpPr>
          <p:nvPr/>
        </p:nvCxnSpPr>
        <p:spPr>
          <a:xfrm>
            <a:off x="919447" y="2091672"/>
            <a:ext cx="2623500" cy="131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2"/>
          <p:cNvCxnSpPr>
            <a:stCxn id="87" idx="3"/>
            <a:endCxn id="94" idx="2"/>
          </p:cNvCxnSpPr>
          <p:nvPr/>
        </p:nvCxnSpPr>
        <p:spPr>
          <a:xfrm>
            <a:off x="919447" y="2091672"/>
            <a:ext cx="2646600" cy="198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2"/>
          <p:cNvSpPr/>
          <p:nvPr/>
        </p:nvSpPr>
        <p:spPr>
          <a:xfrm>
            <a:off x="3543075" y="4424763"/>
            <a:ext cx="2178300" cy="63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Rating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>
            <a:stCxn id="87" idx="3"/>
            <a:endCxn id="98" idx="2"/>
          </p:cNvCxnSpPr>
          <p:nvPr/>
        </p:nvCxnSpPr>
        <p:spPr>
          <a:xfrm>
            <a:off x="919447" y="2091672"/>
            <a:ext cx="2623500" cy="26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Tune </a:t>
            </a: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03.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Module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196825" y="963450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Customers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196825" y="2000075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Musicians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247900" y="3036700"/>
            <a:ext cx="2178300" cy="635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Location Services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767025" y="2304832"/>
            <a:ext cx="13287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IT Support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3"/>
          <p:cNvCxnSpPr>
            <a:stCxn id="111" idx="1"/>
            <a:endCxn id="106" idx="6"/>
          </p:cNvCxnSpPr>
          <p:nvPr/>
        </p:nvCxnSpPr>
        <p:spPr>
          <a:xfrm rot="10800000">
            <a:off x="5375151" y="1281247"/>
            <a:ext cx="2899200" cy="53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3"/>
          <p:cNvCxnSpPr>
            <a:stCxn id="111" idx="1"/>
          </p:cNvCxnSpPr>
          <p:nvPr/>
        </p:nvCxnSpPr>
        <p:spPr>
          <a:xfrm flipH="1">
            <a:off x="5375151" y="1813447"/>
            <a:ext cx="2899200" cy="5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4351" y="136029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-369700" y="2237600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Lead Engineer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2753500" y="660925"/>
            <a:ext cx="3167100" cy="3939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51" y="312024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-190025" y="4130175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Sr Manager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>
            <a:stCxn id="116" idx="3"/>
          </p:cNvCxnSpPr>
          <p:nvPr/>
        </p:nvCxnSpPr>
        <p:spPr>
          <a:xfrm flipH="1" rot="10800000">
            <a:off x="919447" y="3391897"/>
            <a:ext cx="2323200" cy="1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3"/>
          <p:cNvCxnSpPr>
            <a:stCxn id="114" idx="3"/>
          </p:cNvCxnSpPr>
          <p:nvPr/>
        </p:nvCxnSpPr>
        <p:spPr>
          <a:xfrm>
            <a:off x="767047" y="1759572"/>
            <a:ext cx="2493000" cy="161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