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ieWbmfp6ny8QLbsG21p+1EEPSO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800" y="1323420"/>
            <a:ext cx="323850" cy="4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725" y="3462170"/>
            <a:ext cx="323850" cy="47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3831450" y="3384050"/>
            <a:ext cx="898500" cy="5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02.02 Add Services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57;p1"/>
          <p:cNvCxnSpPr>
            <a:stCxn id="54" idx="3"/>
          </p:cNvCxnSpPr>
          <p:nvPr/>
        </p:nvCxnSpPr>
        <p:spPr>
          <a:xfrm flipH="1" rot="10800000">
            <a:off x="669650" y="844895"/>
            <a:ext cx="1165800" cy="7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" name="Google Shape;58;p1"/>
          <p:cNvCxnSpPr>
            <a:stCxn id="55" idx="3"/>
          </p:cNvCxnSpPr>
          <p:nvPr/>
        </p:nvCxnSpPr>
        <p:spPr>
          <a:xfrm>
            <a:off x="710575" y="3699145"/>
            <a:ext cx="95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" name="Google Shape;59;p1"/>
          <p:cNvCxnSpPr/>
          <p:nvPr/>
        </p:nvCxnSpPr>
        <p:spPr>
          <a:xfrm rot="10800000">
            <a:off x="2059425" y="3930100"/>
            <a:ext cx="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" name="Google Shape;60;p1"/>
          <p:cNvCxnSpPr/>
          <p:nvPr/>
        </p:nvCxnSpPr>
        <p:spPr>
          <a:xfrm>
            <a:off x="2169800" y="3932325"/>
            <a:ext cx="105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" name="Google Shape;61;p1"/>
          <p:cNvSpPr txBox="1"/>
          <p:nvPr/>
        </p:nvSpPr>
        <p:spPr>
          <a:xfrm rot="-3754">
            <a:off x="777873" y="752694"/>
            <a:ext cx="82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Personal Info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 txBox="1"/>
          <p:nvPr/>
        </p:nvSpPr>
        <p:spPr>
          <a:xfrm rot="-3754">
            <a:off x="2805323" y="1015169"/>
            <a:ext cx="82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Confirmation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/>
        </p:nvSpPr>
        <p:spPr>
          <a:xfrm rot="-3754">
            <a:off x="2777173" y="496519"/>
            <a:ext cx="82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Verification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 txBox="1"/>
          <p:nvPr/>
        </p:nvSpPr>
        <p:spPr>
          <a:xfrm rot="-3754">
            <a:off x="777873" y="3390894"/>
            <a:ext cx="82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Personal Info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565450" y="3423938"/>
            <a:ext cx="126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VIdeos and music snippets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162850" y="4011875"/>
            <a:ext cx="99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Subscribed Musicians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9750" y="2026675"/>
            <a:ext cx="99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 rot="-3754">
            <a:off x="2239523" y="4012319"/>
            <a:ext cx="82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Verification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 txBox="1"/>
          <p:nvPr/>
        </p:nvSpPr>
        <p:spPr>
          <a:xfrm rot="-3754">
            <a:off x="1288048" y="4051394"/>
            <a:ext cx="82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Confirmation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70;p1"/>
          <p:cNvCxnSpPr/>
          <p:nvPr/>
        </p:nvCxnSpPr>
        <p:spPr>
          <a:xfrm>
            <a:off x="6580600" y="844950"/>
            <a:ext cx="9858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" name="Google Shape;71;p1"/>
          <p:cNvSpPr txBox="1"/>
          <p:nvPr/>
        </p:nvSpPr>
        <p:spPr>
          <a:xfrm rot="-3754">
            <a:off x="4706135" y="521394"/>
            <a:ext cx="82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details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 txBox="1"/>
          <p:nvPr/>
        </p:nvSpPr>
        <p:spPr>
          <a:xfrm rot="-3754">
            <a:off x="6661448" y="629394"/>
            <a:ext cx="82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 txBox="1"/>
          <p:nvPr/>
        </p:nvSpPr>
        <p:spPr>
          <a:xfrm rot="-3893">
            <a:off x="2536675" y="4407507"/>
            <a:ext cx="1059601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details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"/>
          <p:cNvCxnSpPr/>
          <p:nvPr/>
        </p:nvCxnSpPr>
        <p:spPr>
          <a:xfrm>
            <a:off x="2449575" y="4711450"/>
            <a:ext cx="137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" name="Google Shape;75;p1"/>
          <p:cNvSpPr/>
          <p:nvPr/>
        </p:nvSpPr>
        <p:spPr>
          <a:xfrm>
            <a:off x="6704300" y="4390900"/>
            <a:ext cx="1151700" cy="6336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Musicians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"/>
          <p:cNvCxnSpPr>
            <a:stCxn id="77" idx="3"/>
            <a:endCxn id="75" idx="1"/>
          </p:cNvCxnSpPr>
          <p:nvPr/>
        </p:nvCxnSpPr>
        <p:spPr>
          <a:xfrm flipH="1" rot="10800000">
            <a:off x="4995800" y="4707650"/>
            <a:ext cx="1708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" name="Google Shape;78;p1"/>
          <p:cNvSpPr txBox="1"/>
          <p:nvPr/>
        </p:nvSpPr>
        <p:spPr>
          <a:xfrm rot="-4134">
            <a:off x="5351150" y="4465162"/>
            <a:ext cx="997801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79;p1"/>
          <p:cNvCxnSpPr>
            <a:stCxn id="54" idx="3"/>
          </p:cNvCxnSpPr>
          <p:nvPr/>
        </p:nvCxnSpPr>
        <p:spPr>
          <a:xfrm>
            <a:off x="669650" y="1560395"/>
            <a:ext cx="13272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" name="Google Shape;80;p1"/>
          <p:cNvSpPr txBox="1"/>
          <p:nvPr/>
        </p:nvSpPr>
        <p:spPr>
          <a:xfrm>
            <a:off x="1633187" y="2478363"/>
            <a:ext cx="17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Payment is done based on selected services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3844100" y="4401350"/>
            <a:ext cx="1151700" cy="6336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5197350" y="2520350"/>
            <a:ext cx="1151700" cy="6336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6014150" y="1625350"/>
            <a:ext cx="1151700" cy="6336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 Info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5506425" y="528150"/>
            <a:ext cx="1151700" cy="6336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7566400" y="532050"/>
            <a:ext cx="1151700" cy="6336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669263" y="3384050"/>
            <a:ext cx="898500" cy="5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02.01 Register Account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1"/>
          <p:cNvCxnSpPr>
            <a:stCxn id="85" idx="3"/>
            <a:endCxn id="56" idx="1"/>
          </p:cNvCxnSpPr>
          <p:nvPr/>
        </p:nvCxnSpPr>
        <p:spPr>
          <a:xfrm>
            <a:off x="2567763" y="3654800"/>
            <a:ext cx="12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" name="Google Shape;87;p1"/>
          <p:cNvSpPr/>
          <p:nvPr/>
        </p:nvSpPr>
        <p:spPr>
          <a:xfrm>
            <a:off x="1996838" y="1671400"/>
            <a:ext cx="898500" cy="5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01.03 Pay for Services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812238" y="578100"/>
            <a:ext cx="898500" cy="5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01.01 Register/Sign Account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831463" y="574200"/>
            <a:ext cx="898500" cy="5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03.01 Manage Customers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993938" y="1671400"/>
            <a:ext cx="898500" cy="5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01.05 Booking History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527538" y="4485150"/>
            <a:ext cx="898500" cy="5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03.03 Manage Musicians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"/>
          <p:cNvCxnSpPr>
            <a:stCxn id="88" idx="3"/>
            <a:endCxn id="89" idx="1"/>
          </p:cNvCxnSpPr>
          <p:nvPr/>
        </p:nvCxnSpPr>
        <p:spPr>
          <a:xfrm flipH="1" rot="10800000">
            <a:off x="2710738" y="844950"/>
            <a:ext cx="1120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1"/>
          <p:cNvCxnSpPr/>
          <p:nvPr/>
        </p:nvCxnSpPr>
        <p:spPr>
          <a:xfrm flipH="1">
            <a:off x="2722000" y="986375"/>
            <a:ext cx="1098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" name="Google Shape;94;p1"/>
          <p:cNvCxnSpPr>
            <a:stCxn id="89" idx="3"/>
            <a:endCxn id="83" idx="1"/>
          </p:cNvCxnSpPr>
          <p:nvPr/>
        </p:nvCxnSpPr>
        <p:spPr>
          <a:xfrm>
            <a:off x="4729963" y="844950"/>
            <a:ext cx="77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p1"/>
          <p:cNvCxnSpPr>
            <a:stCxn id="87" idx="3"/>
            <a:endCxn id="90" idx="1"/>
          </p:cNvCxnSpPr>
          <p:nvPr/>
        </p:nvCxnSpPr>
        <p:spPr>
          <a:xfrm>
            <a:off x="2895338" y="1942150"/>
            <a:ext cx="109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" name="Google Shape;96;p1"/>
          <p:cNvCxnSpPr>
            <a:stCxn id="90" idx="3"/>
            <a:endCxn id="82" idx="1"/>
          </p:cNvCxnSpPr>
          <p:nvPr/>
        </p:nvCxnSpPr>
        <p:spPr>
          <a:xfrm>
            <a:off x="4892438" y="1942150"/>
            <a:ext cx="11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" name="Google Shape;97;p1"/>
          <p:cNvCxnSpPr>
            <a:endCxn id="81" idx="1"/>
          </p:cNvCxnSpPr>
          <p:nvPr/>
        </p:nvCxnSpPr>
        <p:spPr>
          <a:xfrm>
            <a:off x="2912850" y="2021450"/>
            <a:ext cx="2284500" cy="8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" name="Google Shape;98;p1"/>
          <p:cNvSpPr txBox="1"/>
          <p:nvPr/>
        </p:nvSpPr>
        <p:spPr>
          <a:xfrm>
            <a:off x="2850053" y="1671400"/>
            <a:ext cx="132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 their bookings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"/>
          <p:cNvCxnSpPr>
            <a:stCxn id="56" idx="0"/>
            <a:endCxn id="87" idx="2"/>
          </p:cNvCxnSpPr>
          <p:nvPr/>
        </p:nvCxnSpPr>
        <p:spPr>
          <a:xfrm rot="10800000">
            <a:off x="2446200" y="2212850"/>
            <a:ext cx="1834500" cy="11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" name="Google Shape;100;p1"/>
          <p:cNvSpPr txBox="1"/>
          <p:nvPr/>
        </p:nvSpPr>
        <p:spPr>
          <a:xfrm>
            <a:off x="4918250" y="1695088"/>
            <a:ext cx="115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Booking Information of Customer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 rot="1190753">
            <a:off x="3321405" y="2382404"/>
            <a:ext cx="1059526" cy="3231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Payment Details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348950" y="3338000"/>
            <a:ext cx="1151700" cy="6336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"/>
          <p:cNvCxnSpPr>
            <a:stCxn id="56" idx="3"/>
            <a:endCxn id="102" idx="1"/>
          </p:cNvCxnSpPr>
          <p:nvPr/>
        </p:nvCxnSpPr>
        <p:spPr>
          <a:xfrm>
            <a:off x="4729950" y="3654800"/>
            <a:ext cx="16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" name="Google Shape;104;p1"/>
          <p:cNvSpPr txBox="1"/>
          <p:nvPr/>
        </p:nvSpPr>
        <p:spPr>
          <a:xfrm>
            <a:off x="4758637" y="3390888"/>
            <a:ext cx="179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List of Services by musicians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87475" y="319400"/>
            <a:ext cx="199200" cy="858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