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guueLvpwFAR82/I2t9nlm2XJcH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3564075" y="710425"/>
            <a:ext cx="2074500" cy="738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United Tune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112400" y="3349325"/>
            <a:ext cx="1134600" cy="539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>
                <a:latin typeface="Cambria"/>
                <a:ea typeface="Cambria"/>
                <a:cs typeface="Cambria"/>
                <a:sym typeface="Cambria"/>
              </a:rPr>
              <a:t>01. </a:t>
            </a:r>
            <a:r>
              <a:rPr lang="en" sz="1100">
                <a:latin typeface="Cambria"/>
                <a:ea typeface="Cambria"/>
                <a:cs typeface="Cambria"/>
                <a:sym typeface="Cambria"/>
              </a:rPr>
              <a:t>Customer Account</a:t>
            </a:r>
            <a:endParaRPr sz="11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56" name="Google Shape;56;p1"/>
          <p:cNvCxnSpPr/>
          <p:nvPr/>
        </p:nvCxnSpPr>
        <p:spPr>
          <a:xfrm flipH="1" rot="10800000">
            <a:off x="694800" y="2316125"/>
            <a:ext cx="75015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"/>
          <p:cNvCxnSpPr>
            <a:endCxn id="55" idx="0"/>
          </p:cNvCxnSpPr>
          <p:nvPr/>
        </p:nvCxnSpPr>
        <p:spPr>
          <a:xfrm flipH="1">
            <a:off x="679700" y="2344325"/>
            <a:ext cx="4500" cy="10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" name="Google Shape;58;p1"/>
          <p:cNvSpPr/>
          <p:nvPr/>
        </p:nvSpPr>
        <p:spPr>
          <a:xfrm>
            <a:off x="6376850" y="3349325"/>
            <a:ext cx="1134600" cy="539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>
                <a:latin typeface="Cambria"/>
                <a:ea typeface="Cambria"/>
                <a:cs typeface="Cambria"/>
                <a:sym typeface="Cambria"/>
              </a:rPr>
              <a:t>05. Advertisement </a:t>
            </a:r>
            <a:endParaRPr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4726625" y="3358325"/>
            <a:ext cx="1134600" cy="539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>
                <a:latin typeface="Cambria"/>
                <a:ea typeface="Cambria"/>
                <a:cs typeface="Cambria"/>
                <a:sym typeface="Cambria"/>
              </a:rPr>
              <a:t>04. Booking </a:t>
            </a:r>
            <a:endParaRPr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3188550" y="3358325"/>
            <a:ext cx="1134600" cy="539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>
                <a:latin typeface="Cambria"/>
                <a:ea typeface="Cambria"/>
                <a:cs typeface="Cambria"/>
                <a:sym typeface="Cambria"/>
              </a:rPr>
              <a:t>03.Admin module</a:t>
            </a:r>
            <a:endParaRPr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1650475" y="3349325"/>
            <a:ext cx="1134600" cy="539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>
                <a:latin typeface="Cambria"/>
                <a:ea typeface="Cambria"/>
                <a:cs typeface="Cambria"/>
                <a:sym typeface="Cambria"/>
              </a:rPr>
              <a:t>02.Musician Account</a:t>
            </a:r>
            <a:endParaRPr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7802775" y="3349325"/>
            <a:ext cx="1134600" cy="539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>
                <a:latin typeface="Cambria"/>
                <a:ea typeface="Cambria"/>
                <a:cs typeface="Cambria"/>
                <a:sym typeface="Cambria"/>
              </a:rPr>
              <a:t>06. Feedback, Customer support</a:t>
            </a:r>
            <a:endParaRPr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3" name="Google Shape;63;p1"/>
          <p:cNvCxnSpPr/>
          <p:nvPr/>
        </p:nvCxnSpPr>
        <p:spPr>
          <a:xfrm flipH="1">
            <a:off x="8196300" y="2316125"/>
            <a:ext cx="4500" cy="10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" name="Google Shape;64;p1"/>
          <p:cNvCxnSpPr/>
          <p:nvPr/>
        </p:nvCxnSpPr>
        <p:spPr>
          <a:xfrm flipH="1">
            <a:off x="6871075" y="2344325"/>
            <a:ext cx="4500" cy="10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" name="Google Shape;65;p1"/>
          <p:cNvCxnSpPr/>
          <p:nvPr/>
        </p:nvCxnSpPr>
        <p:spPr>
          <a:xfrm flipH="1">
            <a:off x="5165900" y="2316125"/>
            <a:ext cx="4500" cy="10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" name="Google Shape;66;p1"/>
          <p:cNvCxnSpPr/>
          <p:nvPr/>
        </p:nvCxnSpPr>
        <p:spPr>
          <a:xfrm flipH="1">
            <a:off x="3670500" y="2339825"/>
            <a:ext cx="4500" cy="10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" name="Google Shape;67;p1"/>
          <p:cNvCxnSpPr/>
          <p:nvPr/>
        </p:nvCxnSpPr>
        <p:spPr>
          <a:xfrm flipH="1">
            <a:off x="2175100" y="2339825"/>
            <a:ext cx="4500" cy="10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" name="Google Shape;68;p1"/>
          <p:cNvCxnSpPr>
            <a:stCxn id="54" idx="2"/>
          </p:cNvCxnSpPr>
          <p:nvPr/>
        </p:nvCxnSpPr>
        <p:spPr>
          <a:xfrm>
            <a:off x="4601325" y="1449325"/>
            <a:ext cx="1800" cy="8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/>
          <p:nvPr/>
        </p:nvSpPr>
        <p:spPr>
          <a:xfrm>
            <a:off x="7642875" y="2151975"/>
            <a:ext cx="1396200" cy="531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United Tune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5550375" y="4003225"/>
            <a:ext cx="1213800" cy="5310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100">
                <a:latin typeface="Cambria"/>
                <a:ea typeface="Cambria"/>
                <a:cs typeface="Cambria"/>
                <a:sym typeface="Cambria"/>
              </a:rPr>
              <a:t>06. </a:t>
            </a:r>
            <a:r>
              <a:rPr lang="en" sz="1100">
                <a:latin typeface="Cambria"/>
                <a:ea typeface="Cambria"/>
                <a:cs typeface="Cambria"/>
                <a:sym typeface="Cambria"/>
              </a:rPr>
              <a:t>Feedback, Customer support</a:t>
            </a:r>
            <a:endParaRPr sz="11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3097588" y="3988700"/>
            <a:ext cx="1119300" cy="463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100">
                <a:latin typeface="Cambria"/>
                <a:ea typeface="Cambria"/>
                <a:cs typeface="Cambria"/>
                <a:sym typeface="Cambria"/>
              </a:rPr>
              <a:t>05. </a:t>
            </a:r>
            <a:r>
              <a:rPr lang="en" sz="1100">
                <a:latin typeface="Cambria"/>
                <a:ea typeface="Cambria"/>
                <a:cs typeface="Cambria"/>
                <a:sym typeface="Cambria"/>
              </a:rPr>
              <a:t>Advertisement </a:t>
            </a:r>
            <a:endParaRPr sz="11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380375" y="3955825"/>
            <a:ext cx="1119300" cy="463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04. </a:t>
            </a: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Booking 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5336500" y="159825"/>
            <a:ext cx="1265400" cy="554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03. </a:t>
            </a: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Admin module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804975" y="426250"/>
            <a:ext cx="1119300" cy="463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02. </a:t>
            </a: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Musician Account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462825" y="376000"/>
            <a:ext cx="1119300" cy="463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01. Customer Account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0" name="Google Shape;80;p2"/>
          <p:cNvCxnSpPr>
            <a:stCxn id="73" idx="1"/>
          </p:cNvCxnSpPr>
          <p:nvPr/>
        </p:nvCxnSpPr>
        <p:spPr>
          <a:xfrm flipH="1">
            <a:off x="569475" y="2417475"/>
            <a:ext cx="7073400" cy="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2"/>
          <p:cNvCxnSpPr>
            <a:stCxn id="79" idx="2"/>
          </p:cNvCxnSpPr>
          <p:nvPr/>
        </p:nvCxnSpPr>
        <p:spPr>
          <a:xfrm>
            <a:off x="1022475" y="839200"/>
            <a:ext cx="984900" cy="16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2"/>
          <p:cNvCxnSpPr/>
          <p:nvPr/>
        </p:nvCxnSpPr>
        <p:spPr>
          <a:xfrm>
            <a:off x="5957250" y="721625"/>
            <a:ext cx="1153500" cy="16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2"/>
          <p:cNvCxnSpPr>
            <a:stCxn id="78" idx="2"/>
          </p:cNvCxnSpPr>
          <p:nvPr/>
        </p:nvCxnSpPr>
        <p:spPr>
          <a:xfrm>
            <a:off x="3364625" y="889450"/>
            <a:ext cx="828300" cy="15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2"/>
          <p:cNvCxnSpPr>
            <a:stCxn id="74" idx="0"/>
          </p:cNvCxnSpPr>
          <p:nvPr/>
        </p:nvCxnSpPr>
        <p:spPr>
          <a:xfrm flipH="1" rot="10800000">
            <a:off x="6157275" y="2426725"/>
            <a:ext cx="1044300" cy="15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2"/>
          <p:cNvCxnSpPr>
            <a:stCxn id="75" idx="0"/>
          </p:cNvCxnSpPr>
          <p:nvPr/>
        </p:nvCxnSpPr>
        <p:spPr>
          <a:xfrm flipH="1" rot="10800000">
            <a:off x="3657238" y="2433800"/>
            <a:ext cx="1102800" cy="15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2"/>
          <p:cNvCxnSpPr>
            <a:stCxn id="76" idx="0"/>
          </p:cNvCxnSpPr>
          <p:nvPr/>
        </p:nvCxnSpPr>
        <p:spPr>
          <a:xfrm flipH="1" rot="10800000">
            <a:off x="940025" y="2448025"/>
            <a:ext cx="1380600" cy="15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2"/>
          <p:cNvCxnSpPr/>
          <p:nvPr/>
        </p:nvCxnSpPr>
        <p:spPr>
          <a:xfrm>
            <a:off x="2623850" y="1154713"/>
            <a:ext cx="8988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2"/>
          <p:cNvCxnSpPr/>
          <p:nvPr/>
        </p:nvCxnSpPr>
        <p:spPr>
          <a:xfrm>
            <a:off x="2915225" y="1704900"/>
            <a:ext cx="8988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2"/>
          <p:cNvCxnSpPr/>
          <p:nvPr/>
        </p:nvCxnSpPr>
        <p:spPr>
          <a:xfrm>
            <a:off x="3139725" y="2119950"/>
            <a:ext cx="8988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2"/>
          <p:cNvSpPr txBox="1"/>
          <p:nvPr/>
        </p:nvSpPr>
        <p:spPr>
          <a:xfrm>
            <a:off x="2731675" y="1301563"/>
            <a:ext cx="125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Add Services</a:t>
            </a:r>
            <a:endParaRPr sz="800"/>
          </a:p>
        </p:txBody>
      </p:sp>
      <p:sp>
        <p:nvSpPr>
          <p:cNvPr id="91" name="Google Shape;91;p2"/>
          <p:cNvSpPr txBox="1"/>
          <p:nvPr/>
        </p:nvSpPr>
        <p:spPr>
          <a:xfrm>
            <a:off x="2433650" y="777900"/>
            <a:ext cx="139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Register Account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2544100" y="1856413"/>
            <a:ext cx="222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View Booking history</a:t>
            </a:r>
            <a:endParaRPr sz="800"/>
          </a:p>
        </p:txBody>
      </p:sp>
      <p:cxnSp>
        <p:nvCxnSpPr>
          <p:cNvPr id="93" name="Google Shape;93;p2"/>
          <p:cNvCxnSpPr/>
          <p:nvPr/>
        </p:nvCxnSpPr>
        <p:spPr>
          <a:xfrm rot="10800000">
            <a:off x="3665250" y="1451688"/>
            <a:ext cx="1008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2"/>
          <p:cNvSpPr txBox="1"/>
          <p:nvPr/>
        </p:nvSpPr>
        <p:spPr>
          <a:xfrm>
            <a:off x="3630388" y="1189925"/>
            <a:ext cx="170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Define Payment Method</a:t>
            </a:r>
            <a:endParaRPr sz="800"/>
          </a:p>
        </p:txBody>
      </p:sp>
      <p:cxnSp>
        <p:nvCxnSpPr>
          <p:cNvPr id="95" name="Google Shape;95;p2"/>
          <p:cNvCxnSpPr/>
          <p:nvPr/>
        </p:nvCxnSpPr>
        <p:spPr>
          <a:xfrm rot="10800000">
            <a:off x="3924275" y="1953275"/>
            <a:ext cx="1008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2"/>
          <p:cNvSpPr txBox="1"/>
          <p:nvPr/>
        </p:nvSpPr>
        <p:spPr>
          <a:xfrm>
            <a:off x="3781325" y="1597963"/>
            <a:ext cx="214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Update Account info</a:t>
            </a:r>
            <a:endParaRPr sz="800"/>
          </a:p>
        </p:txBody>
      </p:sp>
      <p:cxnSp>
        <p:nvCxnSpPr>
          <p:cNvPr id="97" name="Google Shape;97;p2"/>
          <p:cNvCxnSpPr/>
          <p:nvPr/>
        </p:nvCxnSpPr>
        <p:spPr>
          <a:xfrm flipH="1" rot="10800000">
            <a:off x="418400" y="1470950"/>
            <a:ext cx="9966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2"/>
          <p:cNvCxnSpPr/>
          <p:nvPr/>
        </p:nvCxnSpPr>
        <p:spPr>
          <a:xfrm rot="10800000">
            <a:off x="1277600" y="1240363"/>
            <a:ext cx="1008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2"/>
          <p:cNvCxnSpPr/>
          <p:nvPr/>
        </p:nvCxnSpPr>
        <p:spPr>
          <a:xfrm flipH="1" rot="10800000">
            <a:off x="859200" y="2226163"/>
            <a:ext cx="1029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2"/>
          <p:cNvSpPr txBox="1"/>
          <p:nvPr/>
        </p:nvSpPr>
        <p:spPr>
          <a:xfrm>
            <a:off x="0" y="1205425"/>
            <a:ext cx="170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Contact tech support </a:t>
            </a:r>
            <a:endParaRPr sz="800"/>
          </a:p>
        </p:txBody>
      </p:sp>
      <p:sp>
        <p:nvSpPr>
          <p:cNvPr id="101" name="Google Shape;101;p2"/>
          <p:cNvSpPr txBox="1"/>
          <p:nvPr/>
        </p:nvSpPr>
        <p:spPr>
          <a:xfrm>
            <a:off x="142275" y="1879438"/>
            <a:ext cx="190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View booking History Browsing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history</a:t>
            </a:r>
            <a:endParaRPr sz="800"/>
          </a:p>
        </p:txBody>
      </p:sp>
      <p:sp>
        <p:nvSpPr>
          <p:cNvPr id="102" name="Google Shape;102;p2"/>
          <p:cNvSpPr txBox="1"/>
          <p:nvPr/>
        </p:nvSpPr>
        <p:spPr>
          <a:xfrm>
            <a:off x="1277588" y="943063"/>
            <a:ext cx="137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Update Account</a:t>
            </a:r>
            <a:endParaRPr sz="800"/>
          </a:p>
        </p:txBody>
      </p:sp>
      <p:cxnSp>
        <p:nvCxnSpPr>
          <p:cNvPr id="103" name="Google Shape;103;p2"/>
          <p:cNvCxnSpPr/>
          <p:nvPr/>
        </p:nvCxnSpPr>
        <p:spPr>
          <a:xfrm>
            <a:off x="5092000" y="1003913"/>
            <a:ext cx="10731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2"/>
          <p:cNvCxnSpPr/>
          <p:nvPr/>
        </p:nvCxnSpPr>
        <p:spPr>
          <a:xfrm>
            <a:off x="5386850" y="1519400"/>
            <a:ext cx="10731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2"/>
          <p:cNvCxnSpPr/>
          <p:nvPr/>
        </p:nvCxnSpPr>
        <p:spPr>
          <a:xfrm>
            <a:off x="557625" y="3211225"/>
            <a:ext cx="10731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2"/>
          <p:cNvCxnSpPr/>
          <p:nvPr/>
        </p:nvCxnSpPr>
        <p:spPr>
          <a:xfrm>
            <a:off x="903025" y="2788775"/>
            <a:ext cx="10731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2"/>
          <p:cNvCxnSpPr/>
          <p:nvPr/>
        </p:nvCxnSpPr>
        <p:spPr>
          <a:xfrm>
            <a:off x="3415000" y="2754813"/>
            <a:ext cx="10731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2"/>
          <p:cNvCxnSpPr/>
          <p:nvPr/>
        </p:nvCxnSpPr>
        <p:spPr>
          <a:xfrm>
            <a:off x="2965425" y="3477975"/>
            <a:ext cx="10731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2"/>
          <p:cNvCxnSpPr/>
          <p:nvPr/>
        </p:nvCxnSpPr>
        <p:spPr>
          <a:xfrm>
            <a:off x="5790300" y="2952713"/>
            <a:ext cx="10731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2"/>
          <p:cNvCxnSpPr/>
          <p:nvPr/>
        </p:nvCxnSpPr>
        <p:spPr>
          <a:xfrm>
            <a:off x="5290700" y="3709013"/>
            <a:ext cx="10731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2"/>
          <p:cNvCxnSpPr/>
          <p:nvPr/>
        </p:nvCxnSpPr>
        <p:spPr>
          <a:xfrm rot="10800000">
            <a:off x="1168250" y="3728400"/>
            <a:ext cx="12654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2"/>
          <p:cNvCxnSpPr/>
          <p:nvPr/>
        </p:nvCxnSpPr>
        <p:spPr>
          <a:xfrm rot="10800000">
            <a:off x="4222775" y="3124350"/>
            <a:ext cx="12654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2"/>
          <p:cNvCxnSpPr/>
          <p:nvPr/>
        </p:nvCxnSpPr>
        <p:spPr>
          <a:xfrm rot="10800000">
            <a:off x="6763900" y="3124350"/>
            <a:ext cx="12654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2"/>
          <p:cNvCxnSpPr/>
          <p:nvPr/>
        </p:nvCxnSpPr>
        <p:spPr>
          <a:xfrm rot="10800000">
            <a:off x="6459950" y="3631825"/>
            <a:ext cx="12654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2"/>
          <p:cNvSpPr txBox="1"/>
          <p:nvPr/>
        </p:nvSpPr>
        <p:spPr>
          <a:xfrm>
            <a:off x="3339163" y="2466100"/>
            <a:ext cx="170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Post Advertisements</a:t>
            </a:r>
            <a:endParaRPr sz="800"/>
          </a:p>
        </p:txBody>
      </p:sp>
      <p:sp>
        <p:nvSpPr>
          <p:cNvPr id="116" name="Google Shape;116;p2"/>
          <p:cNvSpPr txBox="1"/>
          <p:nvPr/>
        </p:nvSpPr>
        <p:spPr>
          <a:xfrm>
            <a:off x="3103800" y="3075763"/>
            <a:ext cx="138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Post History and Statistical Data</a:t>
            </a:r>
            <a:endParaRPr sz="800"/>
          </a:p>
        </p:txBody>
      </p:sp>
      <p:sp>
        <p:nvSpPr>
          <p:cNvPr id="117" name="Google Shape;117;p2"/>
          <p:cNvSpPr txBox="1"/>
          <p:nvPr/>
        </p:nvSpPr>
        <p:spPr>
          <a:xfrm>
            <a:off x="4637288" y="736375"/>
            <a:ext cx="1655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Manage Admin Users </a:t>
            </a:r>
            <a:endParaRPr sz="800"/>
          </a:p>
        </p:txBody>
      </p:sp>
      <p:sp>
        <p:nvSpPr>
          <p:cNvPr id="118" name="Google Shape;118;p2"/>
          <p:cNvSpPr txBox="1"/>
          <p:nvPr/>
        </p:nvSpPr>
        <p:spPr>
          <a:xfrm>
            <a:off x="4308300" y="2872875"/>
            <a:ext cx="1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P</a:t>
            </a:r>
            <a:r>
              <a:rPr lang="en" sz="800">
                <a:solidFill>
                  <a:schemeClr val="dk1"/>
                </a:solidFill>
              </a:rPr>
              <a:t>ost</a:t>
            </a:r>
            <a:r>
              <a:rPr lang="en" sz="800">
                <a:solidFill>
                  <a:schemeClr val="dk1"/>
                </a:solidFill>
              </a:rPr>
              <a:t> Modification</a:t>
            </a:r>
            <a:endParaRPr sz="800"/>
          </a:p>
        </p:txBody>
      </p:sp>
      <p:sp>
        <p:nvSpPr>
          <p:cNvPr id="119" name="Google Shape;119;p2"/>
          <p:cNvSpPr txBox="1"/>
          <p:nvPr/>
        </p:nvSpPr>
        <p:spPr>
          <a:xfrm>
            <a:off x="5192738" y="1245125"/>
            <a:ext cx="146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Manage </a:t>
            </a:r>
            <a:r>
              <a:rPr lang="en" sz="800"/>
              <a:t>Customers</a:t>
            </a:r>
            <a:r>
              <a:rPr lang="en" sz="800"/>
              <a:t> </a:t>
            </a:r>
            <a:endParaRPr sz="800"/>
          </a:p>
        </p:txBody>
      </p:sp>
      <p:cxnSp>
        <p:nvCxnSpPr>
          <p:cNvPr id="120" name="Google Shape;120;p2"/>
          <p:cNvCxnSpPr/>
          <p:nvPr/>
        </p:nvCxnSpPr>
        <p:spPr>
          <a:xfrm flipH="1" rot="10800000">
            <a:off x="165525" y="3459922"/>
            <a:ext cx="1265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2"/>
          <p:cNvSpPr txBox="1"/>
          <p:nvPr/>
        </p:nvSpPr>
        <p:spPr>
          <a:xfrm>
            <a:off x="6368850" y="1005328"/>
            <a:ext cx="157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Manage Musicians</a:t>
            </a:r>
            <a:endParaRPr sz="800"/>
          </a:p>
        </p:txBody>
      </p:sp>
      <p:cxnSp>
        <p:nvCxnSpPr>
          <p:cNvPr id="122" name="Google Shape;122;p2"/>
          <p:cNvCxnSpPr/>
          <p:nvPr/>
        </p:nvCxnSpPr>
        <p:spPr>
          <a:xfrm rot="10800000">
            <a:off x="6368850" y="1301575"/>
            <a:ext cx="12654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"/>
          <p:cNvSpPr txBox="1"/>
          <p:nvPr/>
        </p:nvSpPr>
        <p:spPr>
          <a:xfrm>
            <a:off x="6521250" y="1416425"/>
            <a:ext cx="13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Manage Booking </a:t>
            </a:r>
            <a:endParaRPr sz="800"/>
          </a:p>
        </p:txBody>
      </p:sp>
      <p:cxnSp>
        <p:nvCxnSpPr>
          <p:cNvPr id="124" name="Google Shape;124;p2"/>
          <p:cNvCxnSpPr/>
          <p:nvPr/>
        </p:nvCxnSpPr>
        <p:spPr>
          <a:xfrm rot="10800000">
            <a:off x="1552763" y="1735375"/>
            <a:ext cx="12522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2"/>
          <p:cNvSpPr txBox="1"/>
          <p:nvPr/>
        </p:nvSpPr>
        <p:spPr>
          <a:xfrm>
            <a:off x="2584425" y="1836975"/>
            <a:ext cx="15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"/>
          <p:cNvSpPr txBox="1"/>
          <p:nvPr/>
        </p:nvSpPr>
        <p:spPr>
          <a:xfrm>
            <a:off x="1568838" y="1390025"/>
            <a:ext cx="134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Pay for the services</a:t>
            </a:r>
            <a:endParaRPr sz="800"/>
          </a:p>
        </p:txBody>
      </p:sp>
      <p:sp>
        <p:nvSpPr>
          <p:cNvPr id="127" name="Google Shape;127;p2"/>
          <p:cNvSpPr txBox="1"/>
          <p:nvPr/>
        </p:nvSpPr>
        <p:spPr>
          <a:xfrm>
            <a:off x="5433550" y="2491150"/>
            <a:ext cx="157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Create and monitor customer service tickets</a:t>
            </a:r>
            <a:endParaRPr sz="400"/>
          </a:p>
        </p:txBody>
      </p:sp>
      <p:sp>
        <p:nvSpPr>
          <p:cNvPr id="128" name="Google Shape;128;p2"/>
          <p:cNvSpPr txBox="1"/>
          <p:nvPr/>
        </p:nvSpPr>
        <p:spPr>
          <a:xfrm>
            <a:off x="6863400" y="2813025"/>
            <a:ext cx="162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Communicate with end user</a:t>
            </a:r>
            <a:endParaRPr sz="500"/>
          </a:p>
        </p:txBody>
      </p:sp>
      <p:sp>
        <p:nvSpPr>
          <p:cNvPr id="129" name="Google Shape;129;p2"/>
          <p:cNvSpPr txBox="1"/>
          <p:nvPr/>
        </p:nvSpPr>
        <p:spPr>
          <a:xfrm>
            <a:off x="6665950" y="3250875"/>
            <a:ext cx="146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Freeze and unfreeze Accounts</a:t>
            </a:r>
            <a:endParaRPr sz="900"/>
          </a:p>
        </p:txBody>
      </p:sp>
      <p:sp>
        <p:nvSpPr>
          <p:cNvPr id="130" name="Google Shape;130;p2"/>
          <p:cNvSpPr txBox="1"/>
          <p:nvPr/>
        </p:nvSpPr>
        <p:spPr>
          <a:xfrm>
            <a:off x="645550" y="2387950"/>
            <a:ext cx="182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Generate Customer Booking summary</a:t>
            </a:r>
            <a:endParaRPr sz="800"/>
          </a:p>
        </p:txBody>
      </p:sp>
      <p:sp>
        <p:nvSpPr>
          <p:cNvPr id="131" name="Google Shape;131;p2"/>
          <p:cNvSpPr txBox="1"/>
          <p:nvPr/>
        </p:nvSpPr>
        <p:spPr>
          <a:xfrm>
            <a:off x="271450" y="2886950"/>
            <a:ext cx="207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Generate Musician Booking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Summary</a:t>
            </a:r>
            <a:endParaRPr sz="800"/>
          </a:p>
        </p:txBody>
      </p:sp>
      <p:sp>
        <p:nvSpPr>
          <p:cNvPr id="132" name="Google Shape;132;p2"/>
          <p:cNvSpPr txBox="1"/>
          <p:nvPr/>
        </p:nvSpPr>
        <p:spPr>
          <a:xfrm>
            <a:off x="1415000" y="3371725"/>
            <a:ext cx="139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Browse past, current, and future Booking Records</a:t>
            </a:r>
            <a:endParaRPr sz="800"/>
          </a:p>
        </p:txBody>
      </p:sp>
      <p:sp>
        <p:nvSpPr>
          <p:cNvPr id="133" name="Google Shape;133;p2"/>
          <p:cNvSpPr txBox="1"/>
          <p:nvPr/>
        </p:nvSpPr>
        <p:spPr>
          <a:xfrm>
            <a:off x="5229775" y="3351975"/>
            <a:ext cx="111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Handle Financial Disputes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134" name="Google Shape;134;p2"/>
          <p:cNvCxnSpPr/>
          <p:nvPr/>
        </p:nvCxnSpPr>
        <p:spPr>
          <a:xfrm rot="10800000">
            <a:off x="6586650" y="1661650"/>
            <a:ext cx="12654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"/>
          <p:cNvCxnSpPr/>
          <p:nvPr/>
        </p:nvCxnSpPr>
        <p:spPr>
          <a:xfrm>
            <a:off x="5468950" y="3325225"/>
            <a:ext cx="11106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"/>
          <p:cNvCxnSpPr/>
          <p:nvPr/>
        </p:nvCxnSpPr>
        <p:spPr>
          <a:xfrm rot="10800000">
            <a:off x="1803550" y="3180334"/>
            <a:ext cx="1265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"/>
          <p:cNvSpPr txBox="1"/>
          <p:nvPr/>
        </p:nvSpPr>
        <p:spPr>
          <a:xfrm flipH="1">
            <a:off x="301500" y="3258013"/>
            <a:ext cx="107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Provide quotes on requested services</a:t>
            </a:r>
            <a:endParaRPr sz="800"/>
          </a:p>
        </p:txBody>
      </p:sp>
      <p:sp>
        <p:nvSpPr>
          <p:cNvPr id="138" name="Google Shape;138;p2"/>
          <p:cNvSpPr txBox="1"/>
          <p:nvPr/>
        </p:nvSpPr>
        <p:spPr>
          <a:xfrm>
            <a:off x="5468950" y="2952713"/>
            <a:ext cx="121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Handle Financial Disputes</a:t>
            </a:r>
            <a:endParaRPr sz="800"/>
          </a:p>
        </p:txBody>
      </p:sp>
      <p:sp>
        <p:nvSpPr>
          <p:cNvPr id="139" name="Google Shape;139;p2"/>
          <p:cNvSpPr txBox="1"/>
          <p:nvPr/>
        </p:nvSpPr>
        <p:spPr>
          <a:xfrm flipH="1">
            <a:off x="1935600" y="2803925"/>
            <a:ext cx="121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Process Payment and Generate Invoices</a:t>
            </a:r>
            <a:endParaRPr sz="800"/>
          </a:p>
        </p:txBody>
      </p:sp>
      <p:cxnSp>
        <p:nvCxnSpPr>
          <p:cNvPr id="140" name="Google Shape;140;p2"/>
          <p:cNvCxnSpPr/>
          <p:nvPr/>
        </p:nvCxnSpPr>
        <p:spPr>
          <a:xfrm rot="10800000">
            <a:off x="1803550" y="2091238"/>
            <a:ext cx="12654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"/>
          <p:cNvSpPr txBox="1"/>
          <p:nvPr/>
        </p:nvSpPr>
        <p:spPr>
          <a:xfrm>
            <a:off x="1987025" y="1842150"/>
            <a:ext cx="89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Delete Account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