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4++me4eAzuwujrnSm8KeyRI7C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9" name="Google Shape;3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eshmukh06/CS-691-Project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/united_tun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UnitedTune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GitHub Repository Slides &amp; Source Code Sample</a:t>
            </a:r>
            <a:endParaRPr/>
          </a:p>
        </p:txBody>
      </p:sp>
      <p:sp>
        <p:nvSpPr>
          <p:cNvPr id="88" name="Google Shape;88;p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Team 2: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Manager: John Brilhart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 Owner: Jay Patel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 Business Analyst: Yashwanth Varre, Ge Ou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 Developer: Hetali Chavda-Former &amp; Revati Deshmukh-Current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DBA: Revati Deshmukh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QA Analyst: Suraj Suwal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Tester: Soyeon Ju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4294967295" type="title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965"/>
              <a:buNone/>
            </a:pPr>
            <a:r>
              <a:rPr lang="en"/>
              <a:t>Source Code Sample: 1.3 Contact Tech Support</a:t>
            </a:r>
            <a:endParaRPr b="0" sz="255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3752"/>
            <a:ext cx="9144000" cy="469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idx="4294967295" type="title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965"/>
              <a:buNone/>
            </a:pPr>
            <a:r>
              <a:rPr lang="en"/>
              <a:t>Source Code Sample: 1.4 Pay For Services</a:t>
            </a:r>
            <a:endParaRPr b="0" sz="255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646"/>
            <a:ext cx="9144000" cy="467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727800" y="6040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0.4Booking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727799" y="1760500"/>
            <a:ext cx="4489659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000000"/>
                </a:solidFill>
              </a:rPr>
              <a:t>Features Implemented: 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04.01 Generate Customer Booking Summary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04.02 Generate Musician Booking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idx="4294967295" type="title"/>
          </p:nvPr>
        </p:nvSpPr>
        <p:spPr>
          <a:xfrm>
            <a:off x="73959" y="-1"/>
            <a:ext cx="8996082" cy="847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965"/>
              <a:buNone/>
            </a:pPr>
            <a:r>
              <a:rPr lang="en"/>
              <a:t>Source Code: 04.01Generate Customer Booking Summary</a:t>
            </a:r>
            <a:endParaRPr b="0" sz="255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8224"/>
            <a:ext cx="9144000" cy="456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idx="4294967295" type="title"/>
          </p:nvPr>
        </p:nvSpPr>
        <p:spPr>
          <a:xfrm>
            <a:off x="0" y="0"/>
            <a:ext cx="9076765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/>
              <a:t>Source Code: 04.02Generate Musician Booking Summary</a:t>
            </a: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5458"/>
            <a:ext cx="9144000" cy="449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7650" y="5970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GitHub URL: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27650" y="16402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https://github.com/deshmukh06/CS-691-Project.git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</a:t>
            </a:r>
            <a:endParaRPr/>
          </a:p>
        </p:txBody>
      </p:sp>
      <p:pic>
        <p:nvPicPr>
          <p:cNvPr descr="A screenshot of a computer&#10;&#10;Description automatically generated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18" y="1116106"/>
            <a:ext cx="8996082" cy="402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 - To Manage Application Code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8" y="1277470"/>
            <a:ext cx="8464923" cy="386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 - To Manage Documents</a:t>
            </a:r>
            <a:endParaRPr/>
          </a:p>
        </p:txBody>
      </p:sp>
      <p:pic>
        <p:nvPicPr>
          <p:cNvPr descr="Graphical user interface, text, application, email&#10;&#10;Description automatically generated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5700"/>
            <a:ext cx="9143999" cy="415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687000" y="618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Build &amp; Deployment Procedures: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729450" y="1542350"/>
            <a:ext cx="76887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Prerequisites: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Windows: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◆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WAMP Server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Linux: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◆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LAMP Server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Composer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687000" y="618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Installation Steps: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729450" y="1542350"/>
            <a:ext cx="76887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Steps: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Download GitHub Repository in your local machine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 folder “united_tune” into WAMP Servers www folder i.e. “wamp64 &gt; www &gt; ” and  place the content of “Code” folder into “united_tune”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Import the database in PHPMyAdmin and change MySQL Database Credentials into united_tune &gt; config &gt; app_local.php if require.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 browser and run: “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http://localhost/united_tune/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727800" y="589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Source Code - Folder Structure</a:t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5737" y="1216900"/>
            <a:ext cx="1892525" cy="3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727800" y="6040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0.1 Customer Account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727800" y="176050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000000"/>
                </a:solidFill>
              </a:rPr>
              <a:t>Features Implemented: 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1.3 Contact Tech Support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1.4 Pay for services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Revati Deshmukh</dc:creator>
</cp:coreProperties>
</file>