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7f6baa9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7f6baa9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60" y="1"/>
            <a:ext cx="66595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25" y="0"/>
            <a:ext cx="757292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415025" y="63175"/>
            <a:ext cx="236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73763"/>
                </a:solidFill>
              </a:rPr>
              <a:t>Conceptual ER Diagram</a:t>
            </a:r>
            <a:endParaRPr sz="1000" b="1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73763"/>
                </a:solidFill>
              </a:rPr>
              <a:t>Application: UnitedTune</a:t>
            </a:r>
            <a:endParaRPr sz="1000"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6C4DC4E-AE5E-4930-982F-873A04A6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5361"/>
            <a:ext cx="8520600" cy="355902"/>
          </a:xfrm>
        </p:spPr>
        <p:txBody>
          <a:bodyPr>
            <a:normAutofit/>
          </a:bodyPr>
          <a:lstStyle/>
          <a:p>
            <a:pPr algn="ctr"/>
            <a:r>
              <a:rPr lang="en-US" altLang="zh-CN" sz="900" b="1" dirty="0">
                <a:solidFill>
                  <a:srgbClr val="002060"/>
                </a:solidFill>
              </a:rPr>
              <a:t>Logical ER Diagram</a:t>
            </a:r>
            <a:r>
              <a:rPr lang="zh-CN" altLang="en-US" sz="900" b="1" dirty="0">
                <a:solidFill>
                  <a:srgbClr val="002060"/>
                </a:solidFill>
              </a:rPr>
              <a:t>（</a:t>
            </a:r>
            <a:r>
              <a:rPr lang="en-US" altLang="zh-CN" sz="900" b="1" dirty="0">
                <a:solidFill>
                  <a:srgbClr val="002060"/>
                </a:solidFill>
              </a:rPr>
              <a:t>I1,I2</a:t>
            </a:r>
            <a:r>
              <a:rPr lang="zh-CN" altLang="en-US" sz="900" b="1" dirty="0">
                <a:solidFill>
                  <a:srgbClr val="002060"/>
                </a:solidFill>
              </a:rPr>
              <a:t>）</a:t>
            </a:r>
          </a:p>
        </p:txBody>
      </p:sp>
      <p:pic>
        <p:nvPicPr>
          <p:cNvPr id="11" name="图片 10" descr="日程表&#10;&#10;中度可信度描述已自动生成">
            <a:extLst>
              <a:ext uri="{FF2B5EF4-FFF2-40B4-BE49-F238E27FC236}">
                <a16:creationId xmlns:a16="http://schemas.microsoft.com/office/drawing/2014/main" id="{08A1E31C-1E63-44C2-BA7E-FB2B2867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11" y="4645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00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全屏显示(16:9)</PresentationFormat>
  <Paragraphs>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演示文稿</vt:lpstr>
      <vt:lpstr>PowerPoint 演示文稿</vt:lpstr>
      <vt:lpstr>Logical ER Diagram（I1,I2）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ouge353@gmail.com</cp:lastModifiedBy>
  <cp:revision>1</cp:revision>
  <dcterms:modified xsi:type="dcterms:W3CDTF">2021-10-07T02:40:12Z</dcterms:modified>
</cp:coreProperties>
</file>