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v1FR2jsaw0MyflmqbCgiC8Oiz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3425D2-8CD1-486C-9758-D56A0C846B34}">
  <a:tblStyle styleId="{F63425D2-8CD1-486C-9758-D56A0C846B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UnitedTune Business Relationship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318159" y="2495798"/>
            <a:ext cx="1923803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318159" y="3905002"/>
            <a:ext cx="1923803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Management agencies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049877" y="1859699"/>
            <a:ext cx="1923803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Support/Account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(UnitedTune)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019526" y="2991213"/>
            <a:ext cx="19239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(UnitedTune)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049874" y="4122714"/>
            <a:ext cx="1923803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Marketing/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Advertisement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(UnitedTune)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049873" y="5252405"/>
            <a:ext cx="1923803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Group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(UnitedTune)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950034" y="2514600"/>
            <a:ext cx="1923803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ustomers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(UnitedTune)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8950035" y="3905001"/>
            <a:ext cx="1923803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Musician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(UnitedTune)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stCxn id="85" idx="3"/>
          </p:cNvCxnSpPr>
          <p:nvPr/>
        </p:nvCxnSpPr>
        <p:spPr>
          <a:xfrm>
            <a:off x="3241962" y="2952998"/>
            <a:ext cx="1807800" cy="11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p1"/>
          <p:cNvCxnSpPr>
            <a:endCxn id="89" idx="1"/>
          </p:cNvCxnSpPr>
          <p:nvPr/>
        </p:nvCxnSpPr>
        <p:spPr>
          <a:xfrm>
            <a:off x="3242074" y="4243614"/>
            <a:ext cx="1807800" cy="33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1"/>
          <p:cNvCxnSpPr>
            <a:endCxn id="88" idx="1"/>
          </p:cNvCxnSpPr>
          <p:nvPr/>
        </p:nvCxnSpPr>
        <p:spPr>
          <a:xfrm flipH="1" rot="10800000">
            <a:off x="3242026" y="3448413"/>
            <a:ext cx="1777500" cy="82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1"/>
          <p:cNvCxnSpPr>
            <a:stCxn id="88" idx="3"/>
            <a:endCxn id="91" idx="1"/>
          </p:cNvCxnSpPr>
          <p:nvPr/>
        </p:nvCxnSpPr>
        <p:spPr>
          <a:xfrm flipH="1" rot="10800000">
            <a:off x="6943426" y="2971713"/>
            <a:ext cx="2006700" cy="4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1"/>
          <p:cNvCxnSpPr/>
          <p:nvPr/>
        </p:nvCxnSpPr>
        <p:spPr>
          <a:xfrm flipH="1" rot="10800000">
            <a:off x="6973673" y="3129751"/>
            <a:ext cx="1976360" cy="14623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1"/>
          <p:cNvCxnSpPr/>
          <p:nvPr/>
        </p:nvCxnSpPr>
        <p:spPr>
          <a:xfrm flipH="1" rot="10800000">
            <a:off x="6861957" y="3382266"/>
            <a:ext cx="2088073" cy="22909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"/>
          <p:cNvCxnSpPr/>
          <p:nvPr/>
        </p:nvCxnSpPr>
        <p:spPr>
          <a:xfrm>
            <a:off x="6986646" y="2366683"/>
            <a:ext cx="1963384" cy="5017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"/>
          <p:cNvCxnSpPr/>
          <p:nvPr/>
        </p:nvCxnSpPr>
        <p:spPr>
          <a:xfrm flipH="1" rot="10800000">
            <a:off x="7002035" y="4117403"/>
            <a:ext cx="1947995" cy="44310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1"/>
          <p:cNvCxnSpPr>
            <a:endCxn id="92" idx="1"/>
          </p:cNvCxnSpPr>
          <p:nvPr/>
        </p:nvCxnSpPr>
        <p:spPr>
          <a:xfrm flipH="1" rot="10800000">
            <a:off x="6973635" y="4362201"/>
            <a:ext cx="1976400" cy="125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1"/>
          <p:cNvCxnSpPr/>
          <p:nvPr/>
        </p:nvCxnSpPr>
        <p:spPr>
          <a:xfrm>
            <a:off x="6957833" y="2366684"/>
            <a:ext cx="1977791" cy="167141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" name="Google Shape;103;p1"/>
          <p:cNvCxnSpPr/>
          <p:nvPr/>
        </p:nvCxnSpPr>
        <p:spPr>
          <a:xfrm>
            <a:off x="6943423" y="3462406"/>
            <a:ext cx="2005167" cy="11417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p1"/>
          <p:cNvSpPr/>
          <p:nvPr/>
        </p:nvSpPr>
        <p:spPr>
          <a:xfrm>
            <a:off x="914401" y="1603169"/>
            <a:ext cx="2802576" cy="4892634"/>
          </a:xfrm>
          <a:prstGeom prst="frame">
            <a:avLst>
              <a:gd fmla="val 297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547250" y="1603168"/>
            <a:ext cx="2830181" cy="4892634"/>
          </a:xfrm>
          <a:prstGeom prst="frame">
            <a:avLst>
              <a:gd fmla="val 432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8496844" y="1586986"/>
            <a:ext cx="2830181" cy="4892634"/>
          </a:xfrm>
          <a:prstGeom prst="frame">
            <a:avLst>
              <a:gd fmla="val 432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660358" y="1152656"/>
            <a:ext cx="10618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4547251" y="1152656"/>
            <a:ext cx="283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 Selected Parts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9380987" y="1164320"/>
            <a:ext cx="11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p2"/>
          <p:cNvGraphicFramePr/>
          <p:nvPr/>
        </p:nvGraphicFramePr>
        <p:xfrm>
          <a:off x="2168365" y="3058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{F63425D2-8CD1-486C-9758-D56A0C846B34}</a:tableStyleId>
              </a:tblPr>
              <a:tblGrid>
                <a:gridCol w="2561050"/>
                <a:gridCol w="2435900"/>
                <a:gridCol w="2435900"/>
              </a:tblGrid>
              <a:tr h="59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Business Group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 Roles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Team Member Name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(Bus. Group Proxy)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Marketing/ Advertisement Group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Representative</a:t>
                      </a:r>
                      <a:r>
                        <a:rPr lang="en-US"/>
                        <a:t>,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Sales Representative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Yashwanath / Ge ou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7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Tech Support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Account Management</a:t>
                      </a:r>
                      <a:r>
                        <a:rPr lang="en-US"/>
                        <a:t>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IT support,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Lead Engineer,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Sr. Manager,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Hetali / Soyeon ju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7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 </a:t>
                      </a:r>
                      <a:r>
                        <a:rPr lang="en-US"/>
                        <a:t>Group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Accountant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Suraj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</a:t>
                      </a:r>
                      <a:r>
                        <a:rPr lang="en-US"/>
                        <a:t>Support Group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50">
                          <a:latin typeface="Arial"/>
                          <a:ea typeface="Arial"/>
                          <a:cs typeface="Arial"/>
                          <a:sym typeface="Arial"/>
                        </a:rPr>
                        <a:t>CS Manager </a:t>
                      </a:r>
                      <a:endParaRPr sz="10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6" name="Google Shape;116;p2"/>
          <p:cNvSpPr txBox="1"/>
          <p:nvPr/>
        </p:nvSpPr>
        <p:spPr>
          <a:xfrm>
            <a:off x="2293515" y="1181819"/>
            <a:ext cx="3230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Users (Customers)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ustomer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(Revati)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Subscribed Musicians (Jay)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2293515" y="2603939"/>
            <a:ext cx="1486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2019-10-07T00:45:54Z</dcterms:created>
  <dc:creator>Windows User</dc:creator>
</cp:coreProperties>
</file>