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hSivgt/+y4XC82ASBrAWm1WcH0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41ef6c38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41ef6c3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41ef6c38b_0_0"/>
          <p:cNvSpPr txBox="1"/>
          <p:nvPr/>
        </p:nvSpPr>
        <p:spPr>
          <a:xfrm>
            <a:off x="2581675" y="296000"/>
            <a:ext cx="515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United Tune Data flow Diagram(Logical)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gc41ef6c38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897" y="1977638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c41ef6c38b_0_0"/>
          <p:cNvSpPr/>
          <p:nvPr/>
        </p:nvSpPr>
        <p:spPr>
          <a:xfrm>
            <a:off x="2170450" y="890513"/>
            <a:ext cx="1373100" cy="509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01.01 Register Account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c41ef6c38b_0_0"/>
          <p:cNvSpPr/>
          <p:nvPr/>
        </p:nvSpPr>
        <p:spPr>
          <a:xfrm>
            <a:off x="5161138" y="890525"/>
            <a:ext cx="1486800" cy="509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03.02 Manage Customers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8" name="Google Shape;88;gc41ef6c38b_0_0"/>
          <p:cNvSpPr/>
          <p:nvPr/>
        </p:nvSpPr>
        <p:spPr>
          <a:xfrm>
            <a:off x="2395400" y="2975175"/>
            <a:ext cx="1373100" cy="509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01.03 Pay for Services</a:t>
            </a:r>
            <a:endParaRPr sz="1200"/>
          </a:p>
        </p:txBody>
      </p:sp>
      <p:sp>
        <p:nvSpPr>
          <p:cNvPr id="89" name="Google Shape;89;gc41ef6c38b_0_0"/>
          <p:cNvSpPr/>
          <p:nvPr/>
        </p:nvSpPr>
        <p:spPr>
          <a:xfrm>
            <a:off x="5730338" y="2975163"/>
            <a:ext cx="1373100" cy="509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01.05 Booking History</a:t>
            </a:r>
            <a:endParaRPr sz="1200"/>
          </a:p>
        </p:txBody>
      </p:sp>
      <p:pic>
        <p:nvPicPr>
          <p:cNvPr id="90" name="Google Shape;90;gc41ef6c38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747" y="4389988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c41ef6c38b_0_0"/>
          <p:cNvSpPr/>
          <p:nvPr/>
        </p:nvSpPr>
        <p:spPr>
          <a:xfrm>
            <a:off x="7408950" y="3332675"/>
            <a:ext cx="1373100" cy="509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03.06 Manage Location Services</a:t>
            </a:r>
            <a:endParaRPr sz="1200"/>
          </a:p>
        </p:txBody>
      </p:sp>
      <p:sp>
        <p:nvSpPr>
          <p:cNvPr id="92" name="Google Shape;92;gc41ef6c38b_0_0"/>
          <p:cNvSpPr/>
          <p:nvPr/>
        </p:nvSpPr>
        <p:spPr>
          <a:xfrm>
            <a:off x="2343500" y="6231250"/>
            <a:ext cx="1476900" cy="509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03.03 Manage Musicians</a:t>
            </a:r>
            <a:endParaRPr sz="1200"/>
          </a:p>
        </p:txBody>
      </p:sp>
      <p:sp>
        <p:nvSpPr>
          <p:cNvPr id="93" name="Google Shape;93;gc41ef6c38b_0_0"/>
          <p:cNvSpPr/>
          <p:nvPr/>
        </p:nvSpPr>
        <p:spPr>
          <a:xfrm>
            <a:off x="5661500" y="4507450"/>
            <a:ext cx="1373100" cy="509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02.02 Add Services</a:t>
            </a:r>
            <a:endParaRPr sz="1200"/>
          </a:p>
        </p:txBody>
      </p:sp>
      <p:sp>
        <p:nvSpPr>
          <p:cNvPr id="94" name="Google Shape;94;gc41ef6c38b_0_0"/>
          <p:cNvSpPr/>
          <p:nvPr/>
        </p:nvSpPr>
        <p:spPr>
          <a:xfrm>
            <a:off x="2395400" y="4507450"/>
            <a:ext cx="1373100" cy="509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02.01 Register Account</a:t>
            </a:r>
            <a:endParaRPr sz="1200"/>
          </a:p>
        </p:txBody>
      </p:sp>
      <p:cxnSp>
        <p:nvCxnSpPr>
          <p:cNvPr id="95" name="Google Shape;95;gc41ef6c38b_0_0"/>
          <p:cNvCxnSpPr>
            <a:stCxn id="85" idx="3"/>
            <a:endCxn id="86" idx="1"/>
          </p:cNvCxnSpPr>
          <p:nvPr/>
        </p:nvCxnSpPr>
        <p:spPr>
          <a:xfrm flipH="1" rot="10800000">
            <a:off x="584762" y="1145450"/>
            <a:ext cx="1585800" cy="12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gc41ef6c38b_0_0"/>
          <p:cNvCxnSpPr>
            <a:stCxn id="86" idx="3"/>
            <a:endCxn id="87" idx="1"/>
          </p:cNvCxnSpPr>
          <p:nvPr/>
        </p:nvCxnSpPr>
        <p:spPr>
          <a:xfrm>
            <a:off x="3543550" y="1145363"/>
            <a:ext cx="161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gc41ef6c38b_0_0"/>
          <p:cNvCxnSpPr>
            <a:stCxn id="85" idx="3"/>
            <a:endCxn id="88" idx="1"/>
          </p:cNvCxnSpPr>
          <p:nvPr/>
        </p:nvCxnSpPr>
        <p:spPr>
          <a:xfrm>
            <a:off x="584762" y="2349950"/>
            <a:ext cx="1810500" cy="8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gc41ef6c38b_0_0"/>
          <p:cNvCxnSpPr>
            <a:stCxn id="90" idx="3"/>
            <a:endCxn id="94" idx="1"/>
          </p:cNvCxnSpPr>
          <p:nvPr/>
        </p:nvCxnSpPr>
        <p:spPr>
          <a:xfrm>
            <a:off x="908612" y="4762300"/>
            <a:ext cx="148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gc41ef6c38b_0_0"/>
          <p:cNvCxnSpPr>
            <a:stCxn id="88" idx="3"/>
            <a:endCxn id="89" idx="1"/>
          </p:cNvCxnSpPr>
          <p:nvPr/>
        </p:nvCxnSpPr>
        <p:spPr>
          <a:xfrm>
            <a:off x="3768500" y="3230025"/>
            <a:ext cx="196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gc41ef6c38b_0_0"/>
          <p:cNvCxnSpPr>
            <a:stCxn id="94" idx="3"/>
            <a:endCxn id="93" idx="1"/>
          </p:cNvCxnSpPr>
          <p:nvPr/>
        </p:nvCxnSpPr>
        <p:spPr>
          <a:xfrm>
            <a:off x="3768500" y="4762300"/>
            <a:ext cx="189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gc41ef6c38b_0_0"/>
          <p:cNvCxnSpPr>
            <a:stCxn id="94" idx="2"/>
            <a:endCxn id="92" idx="0"/>
          </p:cNvCxnSpPr>
          <p:nvPr/>
        </p:nvCxnSpPr>
        <p:spPr>
          <a:xfrm>
            <a:off x="3081950" y="5017150"/>
            <a:ext cx="0" cy="12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gc41ef6c38b_0_0"/>
          <p:cNvSpPr txBox="1"/>
          <p:nvPr/>
        </p:nvSpPr>
        <p:spPr>
          <a:xfrm rot="-2249626">
            <a:off x="700664" y="1336378"/>
            <a:ext cx="1344560" cy="369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Personal Info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c41ef6c38b_0_0"/>
          <p:cNvSpPr txBox="1"/>
          <p:nvPr/>
        </p:nvSpPr>
        <p:spPr>
          <a:xfrm rot="1387">
            <a:off x="3680049" y="856400"/>
            <a:ext cx="14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Registration Details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c41ef6c38b_0_0"/>
          <p:cNvSpPr txBox="1"/>
          <p:nvPr/>
        </p:nvSpPr>
        <p:spPr>
          <a:xfrm>
            <a:off x="979708" y="4469191"/>
            <a:ext cx="134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Personal Info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c41ef6c38b_0_0"/>
          <p:cNvSpPr txBox="1"/>
          <p:nvPr/>
        </p:nvSpPr>
        <p:spPr>
          <a:xfrm>
            <a:off x="3839597" y="4469200"/>
            <a:ext cx="182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Videos and music snippets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c41ef6c38b_0_0"/>
          <p:cNvSpPr txBox="1"/>
          <p:nvPr/>
        </p:nvSpPr>
        <p:spPr>
          <a:xfrm rot="1822">
            <a:off x="2742175" y="5385246"/>
            <a:ext cx="169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c41ef6c38b_0_0"/>
          <p:cNvSpPr txBox="1"/>
          <p:nvPr/>
        </p:nvSpPr>
        <p:spPr>
          <a:xfrm rot="1450835">
            <a:off x="895801" y="2956390"/>
            <a:ext cx="1512400" cy="5540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Payment for the selected services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c41ef6c38b_0_0"/>
          <p:cNvSpPr txBox="1"/>
          <p:nvPr/>
        </p:nvSpPr>
        <p:spPr>
          <a:xfrm>
            <a:off x="3944787" y="2863500"/>
            <a:ext cx="179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Review 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their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bookings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c41ef6c38b_0_0"/>
          <p:cNvSpPr txBox="1"/>
          <p:nvPr/>
        </p:nvSpPr>
        <p:spPr>
          <a:xfrm rot="1259">
            <a:off x="4063778" y="6167525"/>
            <a:ext cx="32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Musician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details and location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c41ef6c38b_0_0"/>
          <p:cNvSpPr txBox="1"/>
          <p:nvPr/>
        </p:nvSpPr>
        <p:spPr>
          <a:xfrm>
            <a:off x="0" y="2679025"/>
            <a:ext cx="9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Customer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c41ef6c38b_0_0"/>
          <p:cNvSpPr txBox="1"/>
          <p:nvPr/>
        </p:nvSpPr>
        <p:spPr>
          <a:xfrm>
            <a:off x="247775" y="5190275"/>
            <a:ext cx="99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Subscribed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Musicians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c41ef6c38b_0_0"/>
          <p:cNvSpPr txBox="1"/>
          <p:nvPr/>
        </p:nvSpPr>
        <p:spPr>
          <a:xfrm rot="1534">
            <a:off x="3680049" y="1230833"/>
            <a:ext cx="134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Confirmation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gc41ef6c38b_0_0"/>
          <p:cNvCxnSpPr/>
          <p:nvPr/>
        </p:nvCxnSpPr>
        <p:spPr>
          <a:xfrm rot="10800000">
            <a:off x="3551175" y="1293925"/>
            <a:ext cx="159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gc41ef6c38b_0_0"/>
          <p:cNvSpPr txBox="1"/>
          <p:nvPr/>
        </p:nvSpPr>
        <p:spPr>
          <a:xfrm rot="1822">
            <a:off x="1383650" y="5385246"/>
            <a:ext cx="169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gc41ef6c38b_0_0"/>
          <p:cNvCxnSpPr/>
          <p:nvPr/>
        </p:nvCxnSpPr>
        <p:spPr>
          <a:xfrm flipH="1" rot="10800000">
            <a:off x="2853550" y="5021925"/>
            <a:ext cx="6900" cy="12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gc41ef6c38b_0_0"/>
          <p:cNvCxnSpPr>
            <a:stCxn id="92" idx="3"/>
          </p:cNvCxnSpPr>
          <p:nvPr/>
        </p:nvCxnSpPr>
        <p:spPr>
          <a:xfrm>
            <a:off x="3820400" y="6486100"/>
            <a:ext cx="42753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gc41ef6c38b_0_0"/>
          <p:cNvCxnSpPr>
            <a:endCxn id="91" idx="2"/>
          </p:cNvCxnSpPr>
          <p:nvPr/>
        </p:nvCxnSpPr>
        <p:spPr>
          <a:xfrm rot="10800000">
            <a:off x="8095500" y="3842375"/>
            <a:ext cx="0" cy="26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gc41ef6c38b_0_0"/>
          <p:cNvCxnSpPr/>
          <p:nvPr/>
        </p:nvCxnSpPr>
        <p:spPr>
          <a:xfrm rot="10800000">
            <a:off x="6647950" y="1132713"/>
            <a:ext cx="14295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gc41ef6c38b_0_0"/>
          <p:cNvCxnSpPr>
            <a:endCxn id="91" idx="0"/>
          </p:cNvCxnSpPr>
          <p:nvPr/>
        </p:nvCxnSpPr>
        <p:spPr>
          <a:xfrm>
            <a:off x="8080800" y="1145375"/>
            <a:ext cx="14700" cy="21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gc41ef6c38b_0_0"/>
          <p:cNvCxnSpPr/>
          <p:nvPr/>
        </p:nvCxnSpPr>
        <p:spPr>
          <a:xfrm>
            <a:off x="3055850" y="4160275"/>
            <a:ext cx="33045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gc41ef6c38b_0_0"/>
          <p:cNvSpPr txBox="1"/>
          <p:nvPr/>
        </p:nvSpPr>
        <p:spPr>
          <a:xfrm>
            <a:off x="3675312" y="3665388"/>
            <a:ext cx="179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Payment is 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done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based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on selected services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gc41ef6c38b_0_0"/>
          <p:cNvCxnSpPr>
            <a:endCxn id="93" idx="0"/>
          </p:cNvCxnSpPr>
          <p:nvPr/>
        </p:nvCxnSpPr>
        <p:spPr>
          <a:xfrm flipH="1">
            <a:off x="6348050" y="4178950"/>
            <a:ext cx="48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gc41ef6c38b_0_0"/>
          <p:cNvCxnSpPr/>
          <p:nvPr/>
        </p:nvCxnSpPr>
        <p:spPr>
          <a:xfrm flipH="1" rot="10800000">
            <a:off x="3077100" y="3484975"/>
            <a:ext cx="1800" cy="6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gc41ef6c38b_0_0"/>
          <p:cNvSpPr txBox="1"/>
          <p:nvPr/>
        </p:nvSpPr>
        <p:spPr>
          <a:xfrm rot="1473">
            <a:off x="6602444" y="751600"/>
            <a:ext cx="210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Location Information of User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c41ef6c38b_0_0"/>
          <p:cNvSpPr/>
          <p:nvPr/>
        </p:nvSpPr>
        <p:spPr>
          <a:xfrm>
            <a:off x="2581675" y="2134600"/>
            <a:ext cx="1373100" cy="509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01.02 Sign In </a:t>
            </a:r>
            <a:r>
              <a:rPr lang="en-US" sz="1200"/>
              <a:t>Account</a:t>
            </a:r>
            <a:endParaRPr sz="1200"/>
          </a:p>
        </p:txBody>
      </p:sp>
      <p:cxnSp>
        <p:nvCxnSpPr>
          <p:cNvPr id="126" name="Google Shape;126;gc41ef6c38b_0_0"/>
          <p:cNvCxnSpPr>
            <a:endCxn id="125" idx="1"/>
          </p:cNvCxnSpPr>
          <p:nvPr/>
        </p:nvCxnSpPr>
        <p:spPr>
          <a:xfrm>
            <a:off x="599875" y="2348350"/>
            <a:ext cx="1981800" cy="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gc41ef6c38b_0_0"/>
          <p:cNvCxnSpPr>
            <a:stCxn id="87" idx="2"/>
          </p:cNvCxnSpPr>
          <p:nvPr/>
        </p:nvCxnSpPr>
        <p:spPr>
          <a:xfrm flipH="1">
            <a:off x="5900938" y="1400225"/>
            <a:ext cx="3600" cy="11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gc41ef6c38b_0_0"/>
          <p:cNvCxnSpPr/>
          <p:nvPr/>
        </p:nvCxnSpPr>
        <p:spPr>
          <a:xfrm flipH="1">
            <a:off x="3954700" y="2511225"/>
            <a:ext cx="19392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gc41ef6c38b_0_0"/>
          <p:cNvSpPr txBox="1"/>
          <p:nvPr/>
        </p:nvSpPr>
        <p:spPr>
          <a:xfrm rot="1534">
            <a:off x="4255574" y="2413508"/>
            <a:ext cx="134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Verification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c41ef6c38b_0_0"/>
          <p:cNvSpPr txBox="1"/>
          <p:nvPr/>
        </p:nvSpPr>
        <p:spPr>
          <a:xfrm rot="1534">
            <a:off x="1050661" y="2054296"/>
            <a:ext cx="134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User Details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gc41ef6c38b_0_0"/>
          <p:cNvCxnSpPr/>
          <p:nvPr/>
        </p:nvCxnSpPr>
        <p:spPr>
          <a:xfrm flipH="1">
            <a:off x="3961825" y="2235225"/>
            <a:ext cx="16419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gc41ef6c38b_0_0"/>
          <p:cNvCxnSpPr/>
          <p:nvPr/>
        </p:nvCxnSpPr>
        <p:spPr>
          <a:xfrm rot="10800000">
            <a:off x="5582675" y="1400025"/>
            <a:ext cx="6900" cy="8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gc41ef6c38b_0_0"/>
          <p:cNvSpPr txBox="1"/>
          <p:nvPr/>
        </p:nvSpPr>
        <p:spPr>
          <a:xfrm rot="1534">
            <a:off x="4141211" y="1947208"/>
            <a:ext cx="134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Sign In data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2017-05-28T13:36:30Z</dcterms:created>
  <dc:creator>Yuri</dc:creator>
</cp:coreProperties>
</file>