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-up shot of a white flower" id="84" name="Google Shape;84;p13"/>
          <p:cNvPicPr preferRelativeResize="0"/>
          <p:nvPr/>
        </p:nvPicPr>
        <p:blipFill rotWithShape="1">
          <a:blip r:embed="rId3">
            <a:alphaModFix amt="35000"/>
          </a:blip>
          <a:srcRect b="679" l="0" r="0" t="15051"/>
          <a:stretch/>
        </p:blipFill>
        <p:spPr>
          <a:xfrm>
            <a:off x="7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1097280" y="758952"/>
            <a:ext cx="10058400" cy="429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chemeClr val="dk2"/>
                </a:solidFill>
              </a:rPr>
              <a:t>United Tune Activity Diagram for Customer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163" y="1367950"/>
            <a:ext cx="9248775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951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chemeClr val="dk2"/>
                </a:solidFill>
              </a:rPr>
              <a:t>United Tune Activity Diagram for Musician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4302" y="1390845"/>
            <a:ext cx="7764140" cy="4718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