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c25ef535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c25ef5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f81e236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f81e23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c25ef535f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c25ef53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f81e2365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f81e23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25ef535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25ef53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Customer Account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801"/>
            <a:ext cx="8839200" cy="564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97493"/>
            <a:ext cx="8839198" cy="606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Musician Account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399"/>
            <a:ext cx="8839200" cy="563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43905"/>
            <a:ext cx="9143999" cy="617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