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9" name="Google Shape;3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etalic/CS-691-Pro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/united_tun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UnitedTune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GitHub Repository Slides &amp; Source Code Sample</a:t>
            </a:r>
            <a:endParaRPr/>
          </a:p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Team 2: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Manager: John Brilhart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 Owner: Jay Patel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 Business Analyst: Yashwanth Varre, Ge Ou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 Developer: Hetali Chavda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DBA: Revati Deshmukh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QA Analyst: Suraj Suwal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Tester: Soyeon Ju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/>
              <a:t>Source Code Sample: 01.01 Register</a:t>
            </a:r>
            <a:endParaRPr b="0" sz="255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541" y="548750"/>
            <a:ext cx="4020918" cy="45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/>
              <a:t>Source Code Sample: 01.02 Sign In Account</a:t>
            </a:r>
            <a:endParaRPr b="0" sz="255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850" y="572400"/>
            <a:ext cx="5614301" cy="43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7800" y="6040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0.2 Musician Account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7800" y="176050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000000"/>
                </a:solidFill>
              </a:rPr>
              <a:t>Features Implemented: 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02.01 Register Account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02.04 Sign In for Account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4294967295" type="title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/>
              <a:t>Source Code Sample: 02.01 Register Account</a:t>
            </a:r>
            <a:endParaRPr b="0" sz="255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691" y="687600"/>
            <a:ext cx="4136618" cy="430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4294967295" type="title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/>
              <a:t>Source Code Sample: 02.04 Sign In for Account</a:t>
            </a:r>
            <a:endParaRPr b="0" sz="255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850" y="572400"/>
            <a:ext cx="5614301" cy="43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970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GitHub URL: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6402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UnitedTune: CS-691-Project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100" y="1323000"/>
            <a:ext cx="5312401" cy="377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 - To Manage Application Code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981" y="1271100"/>
            <a:ext cx="5004038" cy="36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 - To Manage Documents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687" y="1323000"/>
            <a:ext cx="5940626" cy="36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87000" y="618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Build &amp; Deployment Procedures: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542350"/>
            <a:ext cx="76887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Prerequisites: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Windows: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◆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WAMP Server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Linux: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◆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LAMP Server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Composer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87000" y="618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Installation Steps: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542350"/>
            <a:ext cx="76887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Steps: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Download GitHub Repository in your local machine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 folder “united_tune” into WAMP Servers www folder i.e. “wamp64 &gt; www &gt; ” and  place the content of “Code” folder into “united_tune”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Import the database in PHPMyAdmin and change MySQL Database Credentials into united_tune &gt; config &gt; app_local.php if require.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 browser and run: “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http://localhost/united_tune/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800" y="589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Source Code - Folder Structure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5737" y="1216900"/>
            <a:ext cx="1892525" cy="3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7800" y="6040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0.1 Customer Account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800" y="176050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>
                <a:solidFill>
                  <a:srgbClr val="000000"/>
                </a:solidFill>
              </a:rPr>
              <a:t>Features Implemented: 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01.01 Register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01.02 Sign In Account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