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0775" y="151275"/>
            <a:ext cx="24507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United Tune Web Application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01. User's Account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55075" y="366125"/>
            <a:ext cx="1850400" cy="5298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 Register/ Sign In Account</a:t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507638" y="29602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116150" y="227652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p13"/>
          <p:cNvCxnSpPr>
            <a:stCxn id="61" idx="3"/>
            <a:endCxn id="55" idx="2"/>
          </p:cNvCxnSpPr>
          <p:nvPr/>
        </p:nvCxnSpPr>
        <p:spPr>
          <a:xfrm flipH="1" rot="10800000">
            <a:off x="734987" y="631001"/>
            <a:ext cx="2820000" cy="13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122" y="1640188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2300700" y="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13"/>
          <p:cNvCxnSpPr>
            <a:stCxn id="61" idx="3"/>
            <a:endCxn id="64" idx="2"/>
          </p:cNvCxnSpPr>
          <p:nvPr/>
        </p:nvCxnSpPr>
        <p:spPr>
          <a:xfrm flipH="1" rot="10800000">
            <a:off x="734987" y="1833401"/>
            <a:ext cx="2911800" cy="17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5" name="Google Shape;65;p13"/>
          <p:cNvSpPr/>
          <p:nvPr/>
        </p:nvSpPr>
        <p:spPr>
          <a:xfrm>
            <a:off x="2819575" y="326700"/>
            <a:ext cx="3507000" cy="4878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13"/>
          <p:cNvCxnSpPr>
            <a:stCxn id="61" idx="3"/>
            <a:endCxn id="67" idx="2"/>
          </p:cNvCxnSpPr>
          <p:nvPr/>
        </p:nvCxnSpPr>
        <p:spPr>
          <a:xfrm flipH="1" rot="10800000">
            <a:off x="734987" y="1232201"/>
            <a:ext cx="2911800" cy="78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" name="Google Shape;68;p13"/>
          <p:cNvCxnSpPr>
            <a:stCxn id="61" idx="3"/>
            <a:endCxn id="69" idx="2"/>
          </p:cNvCxnSpPr>
          <p:nvPr/>
        </p:nvCxnSpPr>
        <p:spPr>
          <a:xfrm>
            <a:off x="734987" y="2012501"/>
            <a:ext cx="2911800" cy="4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" name="Google Shape;70;p13"/>
          <p:cNvCxnSpPr>
            <a:stCxn id="61" idx="3"/>
            <a:endCxn id="71" idx="2"/>
          </p:cNvCxnSpPr>
          <p:nvPr/>
        </p:nvCxnSpPr>
        <p:spPr>
          <a:xfrm>
            <a:off x="734987" y="2012501"/>
            <a:ext cx="3052200" cy="226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" name="Google Shape;72;p13"/>
          <p:cNvCxnSpPr>
            <a:stCxn id="61" idx="3"/>
            <a:endCxn id="73" idx="2"/>
          </p:cNvCxnSpPr>
          <p:nvPr/>
        </p:nvCxnSpPr>
        <p:spPr>
          <a:xfrm>
            <a:off x="734987" y="2012501"/>
            <a:ext cx="3052200" cy="166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" name="Google Shape;74;p13"/>
          <p:cNvCxnSpPr>
            <a:stCxn id="61" idx="3"/>
            <a:endCxn id="75" idx="2"/>
          </p:cNvCxnSpPr>
          <p:nvPr/>
        </p:nvCxnSpPr>
        <p:spPr>
          <a:xfrm>
            <a:off x="734987" y="2012501"/>
            <a:ext cx="3001500" cy="105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" name="Google Shape;64;p13"/>
          <p:cNvSpPr/>
          <p:nvPr/>
        </p:nvSpPr>
        <p:spPr>
          <a:xfrm>
            <a:off x="3646800" y="1568625"/>
            <a:ext cx="1850400" cy="529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1.3 Contact Tech Support</a:t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3787075" y="4014475"/>
            <a:ext cx="1850400" cy="5298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 View Booking History</a:t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3646800" y="967363"/>
            <a:ext cx="1850400" cy="5298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 Sign Account</a:t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787075" y="3413225"/>
            <a:ext cx="1850400" cy="529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1.6 Delete Account</a:t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3646800" y="2206313"/>
            <a:ext cx="1850400" cy="5298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1.4 Pay for Services</a:t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3736375" y="2805375"/>
            <a:ext cx="1850400" cy="529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1.5 Update Account</a:t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3787075" y="4615725"/>
            <a:ext cx="1850400" cy="529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1.8 Rate Musicians</a:t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77;p13"/>
          <p:cNvCxnSpPr>
            <a:stCxn id="61" idx="3"/>
          </p:cNvCxnSpPr>
          <p:nvPr/>
        </p:nvCxnSpPr>
        <p:spPr>
          <a:xfrm>
            <a:off x="734987" y="2012501"/>
            <a:ext cx="3052200" cy="290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/>
        </p:nvSpPr>
        <p:spPr>
          <a:xfrm>
            <a:off x="90775" y="151275"/>
            <a:ext cx="24507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United Tune Web Application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02. Musician Account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86075" y="2591325"/>
            <a:ext cx="17703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Subscribed Musicians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3396550" y="270775"/>
            <a:ext cx="2178300" cy="6354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2.1 Register Account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3396550" y="974538"/>
            <a:ext cx="2178300" cy="6354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2.2 Add Services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86;p14"/>
          <p:cNvCxnSpPr>
            <a:stCxn id="87" idx="3"/>
            <a:endCxn id="84" idx="2"/>
          </p:cNvCxnSpPr>
          <p:nvPr/>
        </p:nvCxnSpPr>
        <p:spPr>
          <a:xfrm flipH="1" rot="10800000">
            <a:off x="919447" y="588372"/>
            <a:ext cx="2477100" cy="150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87" name="Google Shape;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251" y="1638522"/>
            <a:ext cx="394196" cy="90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4"/>
          <p:cNvCxnSpPr>
            <a:stCxn id="87" idx="3"/>
            <a:endCxn id="85" idx="2"/>
          </p:cNvCxnSpPr>
          <p:nvPr/>
        </p:nvCxnSpPr>
        <p:spPr>
          <a:xfrm flipH="1" rot="10800000">
            <a:off x="919447" y="1292172"/>
            <a:ext cx="2477100" cy="79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" name="Google Shape;89;p14"/>
          <p:cNvSpPr/>
          <p:nvPr/>
        </p:nvSpPr>
        <p:spPr>
          <a:xfrm>
            <a:off x="3448525" y="1678313"/>
            <a:ext cx="2178300" cy="635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2.4 View Booking History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3482850" y="2382100"/>
            <a:ext cx="2178300" cy="635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2.5 Define payment Method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4"/>
          <p:cNvCxnSpPr>
            <a:stCxn id="87" idx="3"/>
            <a:endCxn id="89" idx="2"/>
          </p:cNvCxnSpPr>
          <p:nvPr/>
        </p:nvCxnSpPr>
        <p:spPr>
          <a:xfrm flipH="1" rot="10800000">
            <a:off x="919447" y="1995972"/>
            <a:ext cx="2529000" cy="9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" name="Google Shape;92;p14"/>
          <p:cNvCxnSpPr>
            <a:stCxn id="87" idx="3"/>
            <a:endCxn id="90" idx="2"/>
          </p:cNvCxnSpPr>
          <p:nvPr/>
        </p:nvCxnSpPr>
        <p:spPr>
          <a:xfrm>
            <a:off x="919447" y="2091672"/>
            <a:ext cx="2563500" cy="60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" name="Google Shape;93;p14"/>
          <p:cNvSpPr/>
          <p:nvPr/>
        </p:nvSpPr>
        <p:spPr>
          <a:xfrm>
            <a:off x="2489350" y="135075"/>
            <a:ext cx="4331700" cy="4984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566050" y="3755313"/>
            <a:ext cx="2178300" cy="635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2.7 Close Account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3543075" y="3085875"/>
            <a:ext cx="2178300" cy="635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2.6 Update Account Info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14"/>
          <p:cNvCxnSpPr>
            <a:stCxn id="87" idx="3"/>
            <a:endCxn id="95" idx="2"/>
          </p:cNvCxnSpPr>
          <p:nvPr/>
        </p:nvCxnSpPr>
        <p:spPr>
          <a:xfrm>
            <a:off x="919447" y="2091672"/>
            <a:ext cx="2623500" cy="131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" name="Google Shape;97;p14"/>
          <p:cNvCxnSpPr>
            <a:stCxn id="87" idx="3"/>
            <a:endCxn id="94" idx="2"/>
          </p:cNvCxnSpPr>
          <p:nvPr/>
        </p:nvCxnSpPr>
        <p:spPr>
          <a:xfrm>
            <a:off x="919447" y="2091672"/>
            <a:ext cx="2646600" cy="198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" name="Google Shape;98;p14"/>
          <p:cNvSpPr/>
          <p:nvPr/>
        </p:nvSpPr>
        <p:spPr>
          <a:xfrm>
            <a:off x="3543075" y="4424763"/>
            <a:ext cx="2178300" cy="635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2.8 Customers Rating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14"/>
          <p:cNvCxnSpPr>
            <a:stCxn id="87" idx="3"/>
            <a:endCxn id="98" idx="2"/>
          </p:cNvCxnSpPr>
          <p:nvPr/>
        </p:nvCxnSpPr>
        <p:spPr>
          <a:xfrm>
            <a:off x="919447" y="2091672"/>
            <a:ext cx="2623500" cy="265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90775" y="151275"/>
            <a:ext cx="28290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United Tune Web Application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03. Admin Module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339025" y="2270900"/>
            <a:ext cx="8880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3196825" y="963450"/>
            <a:ext cx="2178300" cy="6354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3.1 Manage Customers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3196825" y="2000075"/>
            <a:ext cx="2178300" cy="6354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3.2 Manage Musicians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3247900" y="3036700"/>
            <a:ext cx="2178300" cy="6354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3.6 Manage Location Services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7767025" y="2304832"/>
            <a:ext cx="13287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Support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5"/>
          <p:cNvCxnSpPr>
            <a:stCxn id="111" idx="1"/>
            <a:endCxn id="106" idx="6"/>
          </p:cNvCxnSpPr>
          <p:nvPr/>
        </p:nvCxnSpPr>
        <p:spPr>
          <a:xfrm rot="10800000">
            <a:off x="5375151" y="1281247"/>
            <a:ext cx="2899200" cy="53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" name="Google Shape;112;p15"/>
          <p:cNvCxnSpPr>
            <a:stCxn id="111" idx="1"/>
          </p:cNvCxnSpPr>
          <p:nvPr/>
        </p:nvCxnSpPr>
        <p:spPr>
          <a:xfrm flipH="1">
            <a:off x="5375151" y="1813447"/>
            <a:ext cx="2899200" cy="50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4351" y="1360297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-369700" y="2237600"/>
            <a:ext cx="1946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Lead Engineer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851" y="130642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/>
          <p:nvPr/>
        </p:nvSpPr>
        <p:spPr>
          <a:xfrm>
            <a:off x="2753500" y="660925"/>
            <a:ext cx="3167100" cy="3939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251" y="3120247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-190025" y="4130175"/>
            <a:ext cx="1946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Sr Manager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15"/>
          <p:cNvCxnSpPr>
            <a:stCxn id="116" idx="3"/>
          </p:cNvCxnSpPr>
          <p:nvPr/>
        </p:nvCxnSpPr>
        <p:spPr>
          <a:xfrm flipH="1" rot="10800000">
            <a:off x="919447" y="3391897"/>
            <a:ext cx="2323200" cy="1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" name="Google Shape;119;p15"/>
          <p:cNvCxnSpPr>
            <a:stCxn id="114" idx="3"/>
          </p:cNvCxnSpPr>
          <p:nvPr/>
        </p:nvCxnSpPr>
        <p:spPr>
          <a:xfrm>
            <a:off x="767047" y="1759572"/>
            <a:ext cx="2493000" cy="161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