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2" r:id="rId17"/>
    <p:sldId id="270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2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39" name="Google Shape;39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7" name="Google Shape;67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shmukh06/CS-691-Project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united_tun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UnitedTune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GitHub Repository Slides &amp; Source Code Sample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Team 2: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Project Manager: John Brilhart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Product Owner: Jay Patel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Lead Business Analyst: Yashwanth Varre, Ge Ou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Lead Developer: Hetali Chavda-Former &amp; Revati Deshmukh-Current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DBA: Revati Deshmukh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QA Analyst: Suraj Suwal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Tester: Soyeon Ju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 idx="4294967295"/>
          </p:nvPr>
        </p:nvSpPr>
        <p:spPr>
          <a:xfrm>
            <a:off x="678275" y="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004"/>
              <a:buNone/>
            </a:pPr>
            <a:r>
              <a:rPr lang="en" dirty="0"/>
              <a:t>Source Code Sample: 1.5 Update account</a:t>
            </a:r>
            <a:endParaRPr sz="2550" b="0" dirty="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7CF8D0B-FF95-4A97-BA79-6ECA3F116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82" y="456867"/>
            <a:ext cx="8787653" cy="45689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 idx="4294967295"/>
          </p:nvPr>
        </p:nvSpPr>
        <p:spPr>
          <a:xfrm>
            <a:off x="678275" y="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004"/>
              <a:buNone/>
            </a:pPr>
            <a:r>
              <a:rPr lang="en" dirty="0"/>
              <a:t>Source Code Sample: 1.6 Delete account</a:t>
            </a:r>
            <a:endParaRPr sz="2550" b="0" dirty="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F0AB51B-48D7-4353-BAE7-A55591434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78" y="430306"/>
            <a:ext cx="8243047" cy="46367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F1DB-4683-4FD3-AF9F-EF1DDD9F4C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7688263" cy="534987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 code sample : 1.7 View Booking History</a:t>
            </a:r>
          </a:p>
        </p:txBody>
      </p:sp>
      <p:pic>
        <p:nvPicPr>
          <p:cNvPr id="6" name="Picture 5" descr="A picture containing text, screenshot, computer&#10;&#10;Description automatically generated">
            <a:extLst>
              <a:ext uri="{FF2B5EF4-FFF2-40B4-BE49-F238E27FC236}">
                <a16:creationId xmlns:a16="http://schemas.microsoft.com/office/drawing/2014/main" id="{E897F6B0-FE70-4951-9292-A4262A238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533260"/>
            <a:ext cx="8195982" cy="46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2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727800" y="60407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0.2 Musician Account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727800" y="1760500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 dirty="0">
                <a:solidFill>
                  <a:srgbClr val="000000"/>
                </a:solidFill>
              </a:rPr>
              <a:t>Features Implemented: </a:t>
            </a:r>
            <a:endParaRPr b="1" dirty="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 dirty="0">
                <a:solidFill>
                  <a:srgbClr val="000000"/>
                </a:solidFill>
              </a:rPr>
              <a:t>02.03 View booking History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 dirty="0">
                <a:solidFill>
                  <a:srgbClr val="000000"/>
                </a:solidFill>
              </a:rPr>
              <a:t>02.06 Update Account info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 dirty="0">
                <a:solidFill>
                  <a:srgbClr val="000000"/>
                </a:solidFill>
              </a:rPr>
              <a:t>02.07 Close Account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 idx="4294967295"/>
          </p:nvPr>
        </p:nvSpPr>
        <p:spPr>
          <a:xfrm>
            <a:off x="678275" y="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004"/>
              <a:buNone/>
            </a:pPr>
            <a:r>
              <a:rPr lang="en" dirty="0"/>
              <a:t>Source Code Sample: 02.03View booking history</a:t>
            </a:r>
            <a:endParaRPr sz="2550" b="0" dirty="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B99A47C-3116-4F8D-8203-B33294A63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11" y="476530"/>
            <a:ext cx="8296835" cy="46669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 idx="4294967295"/>
          </p:nvPr>
        </p:nvSpPr>
        <p:spPr>
          <a:xfrm>
            <a:off x="678275" y="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004"/>
              <a:buNone/>
            </a:pPr>
            <a:r>
              <a:rPr lang="en" dirty="0"/>
              <a:t>Source Code Sample: 02.06 Update account info</a:t>
            </a:r>
            <a:endParaRPr sz="2550" b="0" dirty="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D31C1D3-0DE5-4366-A2F7-AC3D70464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8" y="503004"/>
            <a:ext cx="8249771" cy="46404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2096-0144-409E-A886-EE6E1CB61F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2333" y="0"/>
            <a:ext cx="7688262" cy="534987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 code sample : 02.07 Close account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ACDB620-A7EE-4CC4-97D8-3CA8FE976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453839"/>
            <a:ext cx="8337176" cy="46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28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7650" y="5970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GitHub URL: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7650" y="16402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US" dirty="0">
                <a:hlinkClick r:id="rId3"/>
              </a:rPr>
              <a:t>https://github.com/deshmukh06/CS-691-Project.git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7650" y="6354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Repository Structure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7650" y="6354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Repository Structure - To Manage Application 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7650" y="6354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Repository Structure - To Manage Documents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687000" y="6182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Build &amp; Deployment Procedures: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1542350"/>
            <a:ext cx="7688700" cy="27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 b="1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Prerequisites:</a:t>
            </a:r>
            <a:endParaRPr sz="1200"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Windows: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◆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WAMP Server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Linux: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◆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LAMP Server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Composer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Git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687000" y="6182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Installation Steps: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9450" y="1542350"/>
            <a:ext cx="7688700" cy="27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 b="1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Steps:</a:t>
            </a:r>
            <a:endParaRPr sz="1200"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Download GitHub Repository in your local machine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Create folder “united_tune” into WAMP Servers www folder i.e. “wamp64 &gt; www &gt; ” and  place the content of “Code” folder into “united_tune”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Import the database in PHPMyAdmin and change MySQL Database Credentials into united_tune &gt; config &gt; app_local.php if require.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Open browser and run: “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http://localhost/united_tune/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7800" y="5899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Source Code - Folder Structure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5737" y="1216900"/>
            <a:ext cx="1892525" cy="37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7800" y="60407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0.1 Customer Account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7800" y="1760500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 dirty="0">
                <a:solidFill>
                  <a:srgbClr val="000000"/>
                </a:solidFill>
              </a:rPr>
              <a:t>Features Implemented: </a:t>
            </a:r>
            <a:endParaRPr b="1" dirty="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 dirty="0">
                <a:solidFill>
                  <a:srgbClr val="000000"/>
                </a:solidFill>
              </a:rPr>
              <a:t>1.5 U</a:t>
            </a: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" dirty="0">
                <a:solidFill>
                  <a:srgbClr val="000000"/>
                </a:solidFill>
              </a:rPr>
              <a:t>date account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 dirty="0">
                <a:solidFill>
                  <a:srgbClr val="000000"/>
                </a:solidFill>
              </a:rPr>
              <a:t>1.6 Delete account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 dirty="0">
                <a:solidFill>
                  <a:srgbClr val="000000"/>
                </a:solidFill>
              </a:rPr>
              <a:t>1.7 View booking history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273</Words>
  <Application>Microsoft Office PowerPoint</Application>
  <PresentationFormat>On-screen Show (16:9)</PresentationFormat>
  <Paragraphs>47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Arial</vt:lpstr>
      <vt:lpstr>Raleway</vt:lpstr>
      <vt:lpstr>Lato</vt:lpstr>
      <vt:lpstr>Streamline</vt:lpstr>
      <vt:lpstr>UnitedTune</vt:lpstr>
      <vt:lpstr>GitHub URL:</vt:lpstr>
      <vt:lpstr>Repository Structure</vt:lpstr>
      <vt:lpstr>Repository Structure - To Manage Application Code</vt:lpstr>
      <vt:lpstr>Repository Structure - To Manage Documents</vt:lpstr>
      <vt:lpstr>Build &amp; Deployment Procedures:</vt:lpstr>
      <vt:lpstr>Installation Steps:</vt:lpstr>
      <vt:lpstr>Source Code - Folder Structure</vt:lpstr>
      <vt:lpstr>0.1 Customer Account</vt:lpstr>
      <vt:lpstr>Source Code Sample: 1.5 Update account </vt:lpstr>
      <vt:lpstr>Source Code Sample: 1.6 Delete account </vt:lpstr>
      <vt:lpstr>Source code sample : 1.7 View Booking History</vt:lpstr>
      <vt:lpstr>0.2 Musician Account</vt:lpstr>
      <vt:lpstr>Source Code Sample: 02.03View booking history </vt:lpstr>
      <vt:lpstr>Source Code Sample: 02.06 Update account info </vt:lpstr>
      <vt:lpstr>Source code sample : 02.07 Close account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UnitedTune</dc:title>
  <dc:creator>Revati Deshmukh</dc:creator>
  <cp:lastModifiedBy>Revati</cp:lastModifiedBy>
  <cp:revision>3</cp:revision>
  <dcterms:modified xsi:type="dcterms:W3CDTF">2021-10-13T15:59:17Z</dcterms:modified>
</cp:coreProperties>
</file>