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818f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818f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818fa5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818fa5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f17d86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f17d86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75" y="204900"/>
            <a:ext cx="7986253" cy="49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Logical View</a:t>
            </a:r>
            <a:endParaRPr sz="1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Process View</a:t>
            </a:r>
            <a:endParaRPr sz="18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075" y="474025"/>
            <a:ext cx="7665674" cy="46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1390" r="0" t="1951"/>
          <a:stretch/>
        </p:blipFill>
        <p:spPr>
          <a:xfrm>
            <a:off x="718700" y="287125"/>
            <a:ext cx="7585222" cy="48543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Architecture Diagram: Process View</a:t>
            </a:r>
            <a:endParaRPr sz="1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