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shot of a white flower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679" l="0" r="0" t="15051"/>
          <a:stretch/>
        </p:blipFill>
        <p:spPr>
          <a:xfrm>
            <a:off x="30482" y="-35365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097280" y="758952"/>
            <a:ext cx="10058400" cy="429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</a:t>
            </a:r>
            <a:r>
              <a:rPr b="1" lang="en-US" sz="2800">
                <a:solidFill>
                  <a:srgbClr val="1C4587"/>
                </a:solidFill>
              </a:rPr>
              <a:t> </a:t>
            </a:r>
            <a:r>
              <a:rPr b="1" lang="en-US" sz="2800">
                <a:solidFill>
                  <a:srgbClr val="000000"/>
                </a:solidFill>
              </a:rPr>
              <a:t>Customer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63" y="1328500"/>
            <a:ext cx="92487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C343D"/>
                </a:solidFill>
              </a:rPr>
              <a:t>United Tune Activity Diagram for Musician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302" y="1390845"/>
            <a:ext cx="7764140" cy="47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